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8" r:id="rId3"/>
    <p:sldId id="259" r:id="rId4"/>
    <p:sldId id="260" r:id="rId5"/>
    <p:sldId id="261" r:id="rId6"/>
    <p:sldId id="262" r:id="rId7"/>
    <p:sldId id="264" r:id="rId8"/>
    <p:sldId id="265" r:id="rId9"/>
    <p:sldId id="266" r:id="rId10"/>
    <p:sldId id="263"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3" autoAdjust="0"/>
    <p:restoredTop sz="94660"/>
  </p:normalViewPr>
  <p:slideViewPr>
    <p:cSldViewPr snapToGrid="0">
      <p:cViewPr>
        <p:scale>
          <a:sx n="100" d="100"/>
          <a:sy n="100" d="100"/>
        </p:scale>
        <p:origin x="114"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07647F-E47A-455F-9C0E-01759BC87E8D}" type="datetimeFigureOut">
              <a:rPr lang="en-GB" smtClean="0"/>
              <a:t>01/10/2024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A89981-38F4-4D62-A632-EA0C0E3F298F}" type="slidenum">
              <a:rPr lang="en-GB" smtClean="0"/>
              <a:t>‹#›</a:t>
            </a:fld>
            <a:endParaRPr lang="en-GB"/>
          </a:p>
        </p:txBody>
      </p:sp>
    </p:spTree>
    <p:extLst>
      <p:ext uri="{BB962C8B-B14F-4D97-AF65-F5344CB8AC3E}">
        <p14:creationId xmlns:p14="http://schemas.microsoft.com/office/powerpoint/2010/main" val="35585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A89981-38F4-4D62-A632-EA0C0E3F298F}" type="slidenum">
              <a:rPr lang="en-GB" smtClean="0"/>
              <a:t>2</a:t>
            </a:fld>
            <a:endParaRPr lang="en-GB"/>
          </a:p>
        </p:txBody>
      </p:sp>
    </p:spTree>
    <p:extLst>
      <p:ext uri="{BB962C8B-B14F-4D97-AF65-F5344CB8AC3E}">
        <p14:creationId xmlns:p14="http://schemas.microsoft.com/office/powerpoint/2010/main" val="221946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A89981-38F4-4D62-A632-EA0C0E3F298F}" type="slidenum">
              <a:rPr lang="en-GB" smtClean="0"/>
              <a:t>3</a:t>
            </a:fld>
            <a:endParaRPr lang="en-GB"/>
          </a:p>
        </p:txBody>
      </p:sp>
    </p:spTree>
    <p:extLst>
      <p:ext uri="{BB962C8B-B14F-4D97-AF65-F5344CB8AC3E}">
        <p14:creationId xmlns:p14="http://schemas.microsoft.com/office/powerpoint/2010/main" val="667034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A89981-38F4-4D62-A632-EA0C0E3F298F}" type="slidenum">
              <a:rPr lang="en-GB" smtClean="0"/>
              <a:t>5</a:t>
            </a:fld>
            <a:endParaRPr lang="en-GB"/>
          </a:p>
        </p:txBody>
      </p:sp>
    </p:spTree>
    <p:extLst>
      <p:ext uri="{BB962C8B-B14F-4D97-AF65-F5344CB8AC3E}">
        <p14:creationId xmlns:p14="http://schemas.microsoft.com/office/powerpoint/2010/main" val="1744936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7818E-6E2C-8137-4A0A-33F8A45CDD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A53C633-87B0-0937-05C0-84BAE1B98C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ED0452A-D237-703F-E669-47384BDCC3A2}"/>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5" name="Footer Placeholder 4">
            <a:extLst>
              <a:ext uri="{FF2B5EF4-FFF2-40B4-BE49-F238E27FC236}">
                <a16:creationId xmlns:a16="http://schemas.microsoft.com/office/drawing/2014/main" id="{E5885B40-7979-4ED8-23A9-8580340F67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B65D7C-C0DF-680B-97BE-BF6A096B0E3D}"/>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3391649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E39C2-D39B-96D2-625E-3CBB81DF99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978FD2-8733-7D5F-EE78-BF7CBE7D23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E58FA1-75EA-B47A-360B-9D960CE7326B}"/>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5" name="Footer Placeholder 4">
            <a:extLst>
              <a:ext uri="{FF2B5EF4-FFF2-40B4-BE49-F238E27FC236}">
                <a16:creationId xmlns:a16="http://schemas.microsoft.com/office/drawing/2014/main" id="{4D63CF8E-9EE9-AE98-1C68-C16E3BA27D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1C3D92-66C7-E2B6-CAC3-D7C943597498}"/>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3567217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A5BD86-1575-D2E6-7E8A-A4B575C58FF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AA61DFC-04D8-80EE-B46F-C3EF248941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DA0F39-7041-5DA9-9885-64E9E72D5A96}"/>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5" name="Footer Placeholder 4">
            <a:extLst>
              <a:ext uri="{FF2B5EF4-FFF2-40B4-BE49-F238E27FC236}">
                <a16:creationId xmlns:a16="http://schemas.microsoft.com/office/drawing/2014/main" id="{D53D5AD5-DE05-0F75-E3A4-C9AEDEB701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F82287-5581-8CF1-56B2-00272B0EE88D}"/>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1347400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60746-1960-95FF-83BA-9625F096C6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8154AE-44BC-62C3-C5A0-A5804F9896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13F159-69C0-7868-4CBF-EA2EDDB597FE}"/>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5" name="Footer Placeholder 4">
            <a:extLst>
              <a:ext uri="{FF2B5EF4-FFF2-40B4-BE49-F238E27FC236}">
                <a16:creationId xmlns:a16="http://schemas.microsoft.com/office/drawing/2014/main" id="{7C377CA9-DA98-E39E-478F-D8287827A1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E3D741-3950-7904-3214-FC2908ED9247}"/>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60476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C040B-10AF-A0AC-066E-D2FA463E89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98B5B62-7FCD-D452-8180-3AFF8EF1191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E7EA5E-7DB2-E519-5D68-E49A77FA4F76}"/>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5" name="Footer Placeholder 4">
            <a:extLst>
              <a:ext uri="{FF2B5EF4-FFF2-40B4-BE49-F238E27FC236}">
                <a16:creationId xmlns:a16="http://schemas.microsoft.com/office/drawing/2014/main" id="{19D8CDDF-EF50-7BBD-17A2-1493F17B5E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E5EB64-9B5F-2F17-CAAF-22093D1845A2}"/>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276394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8EF8C-2FFF-8DE7-5C04-34833D61B06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16926D-998D-4343-0EDB-9757083A0F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0F67865-60F6-CACD-F192-9663EEC387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8C781E-688C-4AA2-7AE0-F82CF99A1F19}"/>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6" name="Footer Placeholder 5">
            <a:extLst>
              <a:ext uri="{FF2B5EF4-FFF2-40B4-BE49-F238E27FC236}">
                <a16:creationId xmlns:a16="http://schemas.microsoft.com/office/drawing/2014/main" id="{65D787D3-8DCD-4786-573A-E167C9F71E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89F9BF-0F3A-06A1-C02C-A328A9FA4D17}"/>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338269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714E9-AE72-5069-323F-7050754D79C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CDBB032-06C2-2795-2E15-F09240494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CE1B01-B76C-96F4-EF56-1CBE268BA2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7CA098-47B7-9F73-EB68-265AD9C3B0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C14840-3020-15E4-E2AB-0E2671FB2F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1C30B9E-FC1C-5BCA-225F-56CAC7A4CD6F}"/>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8" name="Footer Placeholder 7">
            <a:extLst>
              <a:ext uri="{FF2B5EF4-FFF2-40B4-BE49-F238E27FC236}">
                <a16:creationId xmlns:a16="http://schemas.microsoft.com/office/drawing/2014/main" id="{140D69EE-EEAD-32BA-B527-E7D4770D109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E75D290-06BC-13D7-7551-6A9AC24DAD38}"/>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683598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FFCCB-92E6-F9C9-2929-077335B966A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106E843-093E-1908-776F-1BDE093312E0}"/>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4" name="Footer Placeholder 3">
            <a:extLst>
              <a:ext uri="{FF2B5EF4-FFF2-40B4-BE49-F238E27FC236}">
                <a16:creationId xmlns:a16="http://schemas.microsoft.com/office/drawing/2014/main" id="{7CDA7773-7041-6BE3-4E69-DE02D978386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DCC82CC-815D-BD2A-024C-160F0E357868}"/>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3593337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0680F2-9868-F6B3-2A4F-3230699BA123}"/>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3" name="Footer Placeholder 2">
            <a:extLst>
              <a:ext uri="{FF2B5EF4-FFF2-40B4-BE49-F238E27FC236}">
                <a16:creationId xmlns:a16="http://schemas.microsoft.com/office/drawing/2014/main" id="{86D07227-93C6-CA2B-7BA7-B45E326D989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0A8E136-1A85-E632-8A00-ADC66C12371A}"/>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1715695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A03CE-DFFC-97F3-2F6F-CD0C799769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A7E48CF-37C2-77CE-C756-B6695D252E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057A06E-13FB-FFAE-CA99-BADC2772AB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D3ACA7-3FC0-D1E6-860A-C1616B30D644}"/>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6" name="Footer Placeholder 5">
            <a:extLst>
              <a:ext uri="{FF2B5EF4-FFF2-40B4-BE49-F238E27FC236}">
                <a16:creationId xmlns:a16="http://schemas.microsoft.com/office/drawing/2014/main" id="{15AC51A9-610C-28BF-399B-7A65618CAB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EF9907-92A5-4D66-9240-CF43BD4C50F3}"/>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3144231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258D2-633A-50EA-C287-C30BE4D23D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4C9D431-DA2E-31AB-AE75-B569DE656A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FD7297-9D8D-A334-1298-9CAE3F29F3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397B7F-F0F1-6655-EC9E-E5C06284DED9}"/>
              </a:ext>
            </a:extLst>
          </p:cNvPr>
          <p:cNvSpPr>
            <a:spLocks noGrp="1"/>
          </p:cNvSpPr>
          <p:nvPr>
            <p:ph type="dt" sz="half" idx="10"/>
          </p:nvPr>
        </p:nvSpPr>
        <p:spPr/>
        <p:txBody>
          <a:bodyPr/>
          <a:lstStyle/>
          <a:p>
            <a:fld id="{D4121AB8-D618-4302-A633-B83724F806A0}" type="datetimeFigureOut">
              <a:rPr lang="en-GB" smtClean="0"/>
              <a:t>01/10/2024</a:t>
            </a:fld>
            <a:endParaRPr lang="en-GB"/>
          </a:p>
        </p:txBody>
      </p:sp>
      <p:sp>
        <p:nvSpPr>
          <p:cNvPr id="6" name="Footer Placeholder 5">
            <a:extLst>
              <a:ext uri="{FF2B5EF4-FFF2-40B4-BE49-F238E27FC236}">
                <a16:creationId xmlns:a16="http://schemas.microsoft.com/office/drawing/2014/main" id="{854F48BA-57AA-3BED-3B70-AAD1D8F8AD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9AD265-1082-BEA6-B2C4-365B92D5543B}"/>
              </a:ext>
            </a:extLst>
          </p:cNvPr>
          <p:cNvSpPr>
            <a:spLocks noGrp="1"/>
          </p:cNvSpPr>
          <p:nvPr>
            <p:ph type="sldNum" sz="quarter" idx="12"/>
          </p:nvPr>
        </p:nvSpPr>
        <p:spPr/>
        <p:txBody>
          <a:bodyPr/>
          <a:lstStyle/>
          <a:p>
            <a:fld id="{8083E87C-6A8D-436B-96E7-552EBCB48883}" type="slidenum">
              <a:rPr lang="en-GB" smtClean="0"/>
              <a:t>‹#›</a:t>
            </a:fld>
            <a:endParaRPr lang="en-GB"/>
          </a:p>
        </p:txBody>
      </p:sp>
    </p:spTree>
    <p:extLst>
      <p:ext uri="{BB962C8B-B14F-4D97-AF65-F5344CB8AC3E}">
        <p14:creationId xmlns:p14="http://schemas.microsoft.com/office/powerpoint/2010/main" val="2187350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EEC8EF-34E9-2EDA-180F-61B1566BEB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11F563-BFBC-6DE9-F0C2-61C15770AF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B3AE44-CF72-4FE2-1D21-93C78983C3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4121AB8-D618-4302-A633-B83724F806A0}" type="datetimeFigureOut">
              <a:rPr lang="en-GB" smtClean="0"/>
              <a:t>01/10/2024</a:t>
            </a:fld>
            <a:endParaRPr lang="en-GB"/>
          </a:p>
        </p:txBody>
      </p:sp>
      <p:sp>
        <p:nvSpPr>
          <p:cNvPr id="5" name="Footer Placeholder 4">
            <a:extLst>
              <a:ext uri="{FF2B5EF4-FFF2-40B4-BE49-F238E27FC236}">
                <a16:creationId xmlns:a16="http://schemas.microsoft.com/office/drawing/2014/main" id="{475EFE97-7477-F106-363C-B9BA44E138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8EA9C20-0599-E48B-ECEC-326EA9ECC0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83E87C-6A8D-436B-96E7-552EBCB48883}" type="slidenum">
              <a:rPr lang="en-GB" smtClean="0"/>
              <a:t>‹#›</a:t>
            </a:fld>
            <a:endParaRPr lang="en-GB"/>
          </a:p>
        </p:txBody>
      </p:sp>
    </p:spTree>
    <p:extLst>
      <p:ext uri="{BB962C8B-B14F-4D97-AF65-F5344CB8AC3E}">
        <p14:creationId xmlns:p14="http://schemas.microsoft.com/office/powerpoint/2010/main" val="418415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tatue of a person in a white dress&#10;&#10;Description automatically generated">
            <a:extLst>
              <a:ext uri="{FF2B5EF4-FFF2-40B4-BE49-F238E27FC236}">
                <a16:creationId xmlns:a16="http://schemas.microsoft.com/office/drawing/2014/main" id="{5E5DE802-6A3C-5AEA-5BE2-A98E3B10525C}"/>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b="15414"/>
          <a:stretch/>
        </p:blipFill>
        <p:spPr>
          <a:xfrm>
            <a:off x="20" y="1"/>
            <a:ext cx="12191980" cy="6857999"/>
          </a:xfrm>
          <a:prstGeom prst="rect">
            <a:avLst/>
          </a:prstGeom>
        </p:spPr>
      </p:pic>
      <p:sp>
        <p:nvSpPr>
          <p:cNvPr id="2" name="Title 1">
            <a:extLst>
              <a:ext uri="{FF2B5EF4-FFF2-40B4-BE49-F238E27FC236}">
                <a16:creationId xmlns:a16="http://schemas.microsoft.com/office/drawing/2014/main" id="{C724E97A-3742-8F81-E006-D5FF6BD3BD32}"/>
              </a:ext>
            </a:extLst>
          </p:cNvPr>
          <p:cNvSpPr>
            <a:spLocks noGrp="1"/>
          </p:cNvSpPr>
          <p:nvPr>
            <p:ph type="ctrTitle"/>
          </p:nvPr>
        </p:nvSpPr>
        <p:spPr>
          <a:xfrm>
            <a:off x="1523999" y="1740664"/>
            <a:ext cx="9144000" cy="2105945"/>
          </a:xfrm>
        </p:spPr>
        <p:txBody>
          <a:bodyPr>
            <a:normAutofit/>
          </a:bodyPr>
          <a:lstStyle/>
          <a:p>
            <a:r>
              <a:rPr lang="en-GB" sz="6600" dirty="0">
                <a:solidFill>
                  <a:srgbClr val="FFFFFF"/>
                </a:solidFill>
              </a:rPr>
              <a:t>Mary is our model to live in the Divine Will</a:t>
            </a:r>
          </a:p>
        </p:txBody>
      </p:sp>
      <p:sp>
        <p:nvSpPr>
          <p:cNvPr id="3" name="Subtitle 2">
            <a:extLst>
              <a:ext uri="{FF2B5EF4-FFF2-40B4-BE49-F238E27FC236}">
                <a16:creationId xmlns:a16="http://schemas.microsoft.com/office/drawing/2014/main" id="{FA7802DB-642C-A839-9186-646C16E037C6}"/>
              </a:ext>
            </a:extLst>
          </p:cNvPr>
          <p:cNvSpPr>
            <a:spLocks noGrp="1"/>
          </p:cNvSpPr>
          <p:nvPr>
            <p:ph type="subTitle" idx="1"/>
          </p:nvPr>
        </p:nvSpPr>
        <p:spPr>
          <a:xfrm>
            <a:off x="1523999" y="5020018"/>
            <a:ext cx="9296401" cy="1657007"/>
          </a:xfrm>
        </p:spPr>
        <p:txBody>
          <a:bodyPr>
            <a:noAutofit/>
          </a:bodyPr>
          <a:lstStyle/>
          <a:p>
            <a:r>
              <a:rPr lang="en-GB" sz="3500" dirty="0">
                <a:solidFill>
                  <a:srgbClr val="FFFFFF"/>
                </a:solidFill>
              </a:rPr>
              <a:t>The Great Lady will form her </a:t>
            </a:r>
            <a:r>
              <a:rPr lang="en-GB" sz="3500" dirty="0"/>
              <a:t>new Hierarchy similar to the Nine Choirs of Angels</a:t>
            </a:r>
            <a:r>
              <a:rPr lang="en-GB" sz="3500" dirty="0">
                <a:solidFill>
                  <a:srgbClr val="FFFFFF"/>
                </a:solidFill>
              </a:rPr>
              <a:t> </a:t>
            </a:r>
          </a:p>
          <a:p>
            <a:r>
              <a:rPr lang="en-GB" sz="3500" dirty="0">
                <a:solidFill>
                  <a:srgbClr val="FFFFFF"/>
                </a:solidFill>
              </a:rPr>
              <a:t>(</a:t>
            </a:r>
            <a:r>
              <a:rPr lang="en-GB" sz="3500" i="1" dirty="0">
                <a:solidFill>
                  <a:srgbClr val="FFFFFF"/>
                </a:solidFill>
              </a:rPr>
              <a:t>Vol 35 -</a:t>
            </a:r>
            <a:r>
              <a:rPr lang="en-GB" sz="3500" i="1" dirty="0"/>
              <a:t> August 9, 1937) </a:t>
            </a:r>
            <a:endParaRPr lang="en-GB" sz="3500" dirty="0"/>
          </a:p>
          <a:p>
            <a:endParaRPr lang="en-GB" sz="3600" dirty="0">
              <a:solidFill>
                <a:srgbClr val="FFFFFF"/>
              </a:solidFill>
            </a:endParaRPr>
          </a:p>
        </p:txBody>
      </p:sp>
    </p:spTree>
    <p:extLst>
      <p:ext uri="{BB962C8B-B14F-4D97-AF65-F5344CB8AC3E}">
        <p14:creationId xmlns:p14="http://schemas.microsoft.com/office/powerpoint/2010/main" val="31342192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2CB962CF-61A3-4EF9-94F6-7C59B0329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D63871-E02B-5CCA-5D86-54EDF2D3358B}"/>
              </a:ext>
            </a:extLst>
          </p:cNvPr>
          <p:cNvSpPr>
            <a:spLocks noGrp="1"/>
          </p:cNvSpPr>
          <p:nvPr>
            <p:ph type="title"/>
          </p:nvPr>
        </p:nvSpPr>
        <p:spPr>
          <a:xfrm>
            <a:off x="209550" y="15769"/>
            <a:ext cx="7092680" cy="1651404"/>
          </a:xfrm>
        </p:spPr>
        <p:txBody>
          <a:bodyPr>
            <a:normAutofit/>
          </a:bodyPr>
          <a:lstStyle/>
          <a:p>
            <a:r>
              <a:rPr lang="en-GB" sz="4000" dirty="0"/>
              <a:t>Fiat Voluntas Tua on earth as it is in heaven</a:t>
            </a:r>
          </a:p>
        </p:txBody>
      </p:sp>
      <p:pic>
        <p:nvPicPr>
          <p:cNvPr id="5" name="Picture 4" descr="A painting of a family with a child&#10;&#10;Description automatically generated">
            <a:extLst>
              <a:ext uri="{FF2B5EF4-FFF2-40B4-BE49-F238E27FC236}">
                <a16:creationId xmlns:a16="http://schemas.microsoft.com/office/drawing/2014/main" id="{4471C458-EE64-EB36-B87D-35E493610146}"/>
              </a:ext>
            </a:extLst>
          </p:cNvPr>
          <p:cNvPicPr>
            <a:picLocks noChangeAspect="1"/>
          </p:cNvPicPr>
          <p:nvPr/>
        </p:nvPicPr>
        <p:blipFill>
          <a:blip r:embed="rId2">
            <a:extLst>
              <a:ext uri="{28A0092B-C50C-407E-A947-70E740481C1C}">
                <a14:useLocalDpi xmlns:a14="http://schemas.microsoft.com/office/drawing/2010/main" val="0"/>
              </a:ext>
            </a:extLst>
          </a:blip>
          <a:srcRect b="15777"/>
          <a:stretch/>
        </p:blipFill>
        <p:spPr>
          <a:xfrm>
            <a:off x="7746703" y="-23617"/>
            <a:ext cx="4004491" cy="4767067"/>
          </a:xfrm>
          <a:prstGeom prst="rect">
            <a:avLst/>
          </a:prstGeom>
        </p:spPr>
      </p:pic>
      <p:pic>
        <p:nvPicPr>
          <p:cNvPr id="7" name="Picture 6" descr="A person sitting in a chair&#10;&#10;Description automatically generated">
            <a:extLst>
              <a:ext uri="{FF2B5EF4-FFF2-40B4-BE49-F238E27FC236}">
                <a16:creationId xmlns:a16="http://schemas.microsoft.com/office/drawing/2014/main" id="{F675F1C7-7E97-2079-0E45-A36FB9CB8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0572" y="4970073"/>
            <a:ext cx="2238376" cy="1395044"/>
          </a:xfrm>
          <a:prstGeom prst="rect">
            <a:avLst/>
          </a:prstGeom>
        </p:spPr>
      </p:pic>
      <p:sp>
        <p:nvSpPr>
          <p:cNvPr id="9" name="Content Placeholder 8">
            <a:extLst>
              <a:ext uri="{FF2B5EF4-FFF2-40B4-BE49-F238E27FC236}">
                <a16:creationId xmlns:a16="http://schemas.microsoft.com/office/drawing/2014/main" id="{378B0A44-2E97-DE1D-0F65-3E39455CF924}"/>
              </a:ext>
            </a:extLst>
          </p:cNvPr>
          <p:cNvSpPr>
            <a:spLocks noGrp="1"/>
          </p:cNvSpPr>
          <p:nvPr>
            <p:ph idx="1"/>
          </p:nvPr>
        </p:nvSpPr>
        <p:spPr>
          <a:xfrm>
            <a:off x="112577" y="1542014"/>
            <a:ext cx="7535998" cy="5144536"/>
          </a:xfrm>
        </p:spPr>
        <p:txBody>
          <a:bodyPr>
            <a:noAutofit/>
          </a:bodyPr>
          <a:lstStyle/>
          <a:p>
            <a:r>
              <a:rPr lang="en-GB" sz="1400" dirty="0"/>
              <a:t>“An act in my Will can be a mighty wind, such as to transport and uproot with its strength passions, weaknesses, bad habits, the putrefied air of sin, and substitute them with virtues, divine strength, holy habits, and the sanctifying air of my Will…</a:t>
            </a:r>
          </a:p>
          <a:p>
            <a:r>
              <a:rPr lang="en-GB" sz="1400" dirty="0"/>
              <a:t>An act in Our Will can contain such wonders, that the creature is incapable of comprehending all of its value.” </a:t>
            </a:r>
          </a:p>
          <a:p>
            <a:r>
              <a:rPr lang="en-GB" sz="1400" dirty="0"/>
              <a:t>Jesus became silent, and I remained as though soaked within this sea, and, I don’t know how, I felt myself being transported into the Celestial Fatherland, in the midst of </a:t>
            </a:r>
            <a:r>
              <a:rPr lang="en-GB" sz="1400" u="sng" dirty="0"/>
              <a:t>three circles of light</a:t>
            </a:r>
            <a:r>
              <a:rPr lang="en-GB" sz="1400" dirty="0"/>
              <a:t>, at the top of which there was </a:t>
            </a:r>
            <a:r>
              <a:rPr lang="en-GB" sz="1400" b="1" dirty="0"/>
              <a:t>the Queen of Heaven on one side and Our Lord on the other</a:t>
            </a:r>
            <a:r>
              <a:rPr lang="en-GB" sz="1400" dirty="0"/>
              <a:t>, with an enchanting beauty and an unspeakable love. </a:t>
            </a:r>
          </a:p>
          <a:p>
            <a:r>
              <a:rPr lang="en-GB" sz="1400" dirty="0"/>
              <a:t>In between these, there was a multitude of souls, all transformed into the light in which they lived and grew, but kept, directed and nourished by Jesus and by the Celestial Mother.  </a:t>
            </a:r>
          </a:p>
          <a:p>
            <a:r>
              <a:rPr lang="en-GB" sz="1400" dirty="0"/>
              <a:t>How many beautiful surprises could be seen!  These souls possessed the likeness and the Life of their Creator.</a:t>
            </a:r>
          </a:p>
          <a:p>
            <a:r>
              <a:rPr lang="en-GB" sz="1400" dirty="0"/>
              <a:t>And my sweet Jesus and His Mother told me:  “These circles of light that you see are a symbol of the Sacrosanct Trinity, and the souls are those who will form the Kingdom of the Divine Will.  This Kingdom will be formed within the bosom of the Divinity.  </a:t>
            </a:r>
          </a:p>
          <a:p>
            <a:r>
              <a:rPr lang="en-GB" sz="1400" dirty="0"/>
              <a:t>The rulers of this Kingdom will be Us – the Mother and the Son, who will keep It with jealousy.  See then, the certainty of this Kingdom - It is already formed because in God things are as though already done.  </a:t>
            </a:r>
          </a:p>
          <a:p>
            <a:r>
              <a:rPr lang="en-GB" sz="1400" dirty="0"/>
              <a:t>Therefore pray that what is there in Heaven may be realized on earth.” (Vol 34 - July 25, 1937 )</a:t>
            </a:r>
          </a:p>
        </p:txBody>
      </p:sp>
    </p:spTree>
    <p:extLst>
      <p:ext uri="{BB962C8B-B14F-4D97-AF65-F5344CB8AC3E}">
        <p14:creationId xmlns:p14="http://schemas.microsoft.com/office/powerpoint/2010/main" val="2779681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sitting in a chair&#10;&#10;Description automatically generated">
            <a:extLst>
              <a:ext uri="{FF2B5EF4-FFF2-40B4-BE49-F238E27FC236}">
                <a16:creationId xmlns:a16="http://schemas.microsoft.com/office/drawing/2014/main" id="{8E2F8AE1-D0A3-825B-012D-64DBF08D307C}"/>
              </a:ext>
            </a:extLst>
          </p:cNvPr>
          <p:cNvPicPr>
            <a:picLocks noChangeAspect="1"/>
          </p:cNvPicPr>
          <p:nvPr/>
        </p:nvPicPr>
        <p:blipFill>
          <a:blip r:embed="rId2">
            <a:extLst>
              <a:ext uri="{28A0092B-C50C-407E-A947-70E740481C1C}">
                <a14:useLocalDpi xmlns:a14="http://schemas.microsoft.com/office/drawing/2010/main" val="0"/>
              </a:ext>
            </a:extLst>
          </a:blip>
          <a:srcRect l="54225" t="-157345" r="-54225" b="157345"/>
          <a:stretch/>
        </p:blipFill>
        <p:spPr>
          <a:xfrm>
            <a:off x="4743450" y="2586037"/>
            <a:ext cx="2705100" cy="1685925"/>
          </a:xfrm>
          <a:prstGeom prst="rect">
            <a:avLst/>
          </a:prstGeom>
        </p:spPr>
      </p:pic>
      <p:graphicFrame>
        <p:nvGraphicFramePr>
          <p:cNvPr id="10" name="Object 9">
            <a:hlinkClick r:id="" action="ppaction://ole?verb=0"/>
            <a:extLst>
              <a:ext uri="{FF2B5EF4-FFF2-40B4-BE49-F238E27FC236}">
                <a16:creationId xmlns:a16="http://schemas.microsoft.com/office/drawing/2014/main" id="{848ABB3A-1763-05EA-93F6-F19931858369}"/>
              </a:ext>
            </a:extLst>
          </p:cNvPr>
          <p:cNvGraphicFramePr>
            <a:graphicFrameLocks noChangeAspect="1"/>
          </p:cNvGraphicFramePr>
          <p:nvPr>
            <p:extLst>
              <p:ext uri="{D42A27DB-BD31-4B8C-83A1-F6EECF244321}">
                <p14:modId xmlns:p14="http://schemas.microsoft.com/office/powerpoint/2010/main" val="3272919676"/>
              </p:ext>
            </p:extLst>
          </p:nvPr>
        </p:nvGraphicFramePr>
        <p:xfrm>
          <a:off x="1483519" y="318041"/>
          <a:ext cx="9224962" cy="5971344"/>
        </p:xfrm>
        <a:graphic>
          <a:graphicData uri="http://schemas.openxmlformats.org/presentationml/2006/ole">
            <mc:AlternateContent xmlns:mc="http://schemas.openxmlformats.org/markup-compatibility/2006">
              <mc:Choice xmlns:v="urn:schemas-microsoft-com:vml" Requires="v">
                <p:oleObj name="Presentation" r:id="rId3" imgW="1530114" imgH="990756" progId="PowerPoint.Show.12">
                  <p:embed/>
                </p:oleObj>
              </mc:Choice>
              <mc:Fallback>
                <p:oleObj name="Presentation" r:id="rId3" imgW="1530114" imgH="990756" progId="PowerPoint.Show.12">
                  <p:embed/>
                  <p:pic>
                    <p:nvPicPr>
                      <p:cNvPr id="0" name=""/>
                      <p:cNvPicPr/>
                      <p:nvPr/>
                    </p:nvPicPr>
                    <p:blipFill>
                      <a:blip r:embed="rId4"/>
                      <a:stretch>
                        <a:fillRect/>
                      </a:stretch>
                    </p:blipFill>
                    <p:spPr>
                      <a:xfrm>
                        <a:off x="1483519" y="318041"/>
                        <a:ext cx="9224962" cy="5971344"/>
                      </a:xfrm>
                      <a:prstGeom prst="rect">
                        <a:avLst/>
                      </a:prstGeom>
                    </p:spPr>
                  </p:pic>
                </p:oleObj>
              </mc:Fallback>
            </mc:AlternateContent>
          </a:graphicData>
        </a:graphic>
      </p:graphicFrame>
    </p:spTree>
    <p:extLst>
      <p:ext uri="{BB962C8B-B14F-4D97-AF65-F5344CB8AC3E}">
        <p14:creationId xmlns:p14="http://schemas.microsoft.com/office/powerpoint/2010/main" val="3707104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ainting of a person surrounded by people&#10;&#10;Description automatically generated">
            <a:extLst>
              <a:ext uri="{FF2B5EF4-FFF2-40B4-BE49-F238E27FC236}">
                <a16:creationId xmlns:a16="http://schemas.microsoft.com/office/drawing/2014/main" id="{9BDF22F6-F843-F943-D48C-5BCE4A2B0467}"/>
              </a:ext>
            </a:extLst>
          </p:cNvPr>
          <p:cNvPicPr>
            <a:picLocks noChangeAspect="1"/>
          </p:cNvPicPr>
          <p:nvPr/>
        </p:nvPicPr>
        <p:blipFill>
          <a:blip r:embed="rId3">
            <a:extLst>
              <a:ext uri="{28A0092B-C50C-407E-A947-70E740481C1C}">
                <a14:useLocalDpi xmlns:a14="http://schemas.microsoft.com/office/drawing/2010/main" val="0"/>
              </a:ext>
            </a:extLst>
          </a:blip>
          <a:srcRect l="6236"/>
          <a:stretch/>
        </p:blipFill>
        <p:spPr>
          <a:xfrm>
            <a:off x="2522356" y="10"/>
            <a:ext cx="9669642" cy="6857990"/>
          </a:xfrm>
          <a:prstGeom prst="rect">
            <a:avLst/>
          </a:prstGeom>
        </p:spPr>
      </p:pic>
      <p:sp>
        <p:nvSpPr>
          <p:cNvPr id="47" name="Rectangle 4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D6E170-F11A-E843-BEA2-9B722C416C1B}"/>
              </a:ext>
            </a:extLst>
          </p:cNvPr>
          <p:cNvSpPr>
            <a:spLocks noGrp="1"/>
          </p:cNvSpPr>
          <p:nvPr>
            <p:ph type="title"/>
          </p:nvPr>
        </p:nvSpPr>
        <p:spPr>
          <a:xfrm>
            <a:off x="714341" y="157357"/>
            <a:ext cx="3822189" cy="951057"/>
          </a:xfrm>
        </p:spPr>
        <p:txBody>
          <a:bodyPr>
            <a:normAutofit fontScale="90000"/>
          </a:bodyPr>
          <a:lstStyle/>
          <a:p>
            <a:r>
              <a:rPr lang="en-US" sz="4000" dirty="0"/>
              <a:t>Mary is our mother</a:t>
            </a:r>
            <a:endParaRPr lang="en-GB" sz="4000" dirty="0"/>
          </a:p>
        </p:txBody>
      </p:sp>
      <p:sp>
        <p:nvSpPr>
          <p:cNvPr id="3" name="Content Placeholder 2">
            <a:extLst>
              <a:ext uri="{FF2B5EF4-FFF2-40B4-BE49-F238E27FC236}">
                <a16:creationId xmlns:a16="http://schemas.microsoft.com/office/drawing/2014/main" id="{129FE4B7-05A4-1DD3-665F-E2809F3EE807}"/>
              </a:ext>
            </a:extLst>
          </p:cNvPr>
          <p:cNvSpPr>
            <a:spLocks noGrp="1"/>
          </p:cNvSpPr>
          <p:nvPr>
            <p:ph idx="1"/>
          </p:nvPr>
        </p:nvSpPr>
        <p:spPr>
          <a:xfrm>
            <a:off x="225532" y="1013165"/>
            <a:ext cx="5099340" cy="5397160"/>
          </a:xfrm>
        </p:spPr>
        <p:txBody>
          <a:bodyPr>
            <a:noAutofit/>
          </a:bodyPr>
          <a:lstStyle/>
          <a:p>
            <a:pPr marL="0" indent="0">
              <a:buNone/>
            </a:pPr>
            <a:r>
              <a:rPr lang="en-US" sz="1800" dirty="0">
                <a:effectLst/>
              </a:rPr>
              <a:t>Mary is our mother “in the order of grace” (</a:t>
            </a:r>
            <a:r>
              <a:rPr lang="en-US" sz="1800" i="1" dirty="0">
                <a:effectLst/>
              </a:rPr>
              <a:t>Lumen Gentium</a:t>
            </a:r>
            <a:r>
              <a:rPr lang="en-US" sz="1800" dirty="0">
                <a:effectLst/>
              </a:rPr>
              <a:t> 61). </a:t>
            </a:r>
          </a:p>
          <a:p>
            <a:pPr marL="0" indent="0">
              <a:buNone/>
            </a:pPr>
            <a:r>
              <a:rPr lang="en-US" sz="1800" dirty="0"/>
              <a:t>St Pope John Paul II taught us that </a:t>
            </a:r>
            <a:r>
              <a:rPr lang="en-GB" sz="1800" dirty="0"/>
              <a:t>Mary's maternity is a gift of Christ to each person. </a:t>
            </a:r>
            <a:r>
              <a:rPr lang="en-US" sz="1800" dirty="0">
                <a:effectLst/>
              </a:rPr>
              <a:t>She is the personal spiritual mother of each person, and each </a:t>
            </a:r>
            <a:r>
              <a:rPr lang="en-GB" sz="1800" dirty="0"/>
              <a:t>should take her as his/her mother.</a:t>
            </a:r>
            <a:endParaRPr lang="en-US" sz="1800" dirty="0"/>
          </a:p>
          <a:p>
            <a:pPr marL="0" indent="0">
              <a:buNone/>
            </a:pPr>
            <a:r>
              <a:rPr lang="en-GB" sz="1800" dirty="0"/>
              <a:t>We celebrate her motherhood of the church on the Monday after Pentecost. </a:t>
            </a:r>
          </a:p>
          <a:p>
            <a:pPr marL="0" indent="0">
              <a:buNone/>
            </a:pPr>
            <a:r>
              <a:rPr lang="en-GB" sz="1800" dirty="0"/>
              <a:t>“It was not enough for Our Love that the Word would incarnate Himself in order to generate </a:t>
            </a:r>
            <a:r>
              <a:rPr lang="en-GB" sz="1800" u="sng" dirty="0"/>
              <a:t>one single Jesus for all and give one single Mother to all </a:t>
            </a:r>
            <a:r>
              <a:rPr lang="en-GB" sz="1800" dirty="0"/>
              <a:t>the human generations – no, no, Our Love would not have been excessive. </a:t>
            </a:r>
          </a:p>
          <a:p>
            <a:pPr marL="0" indent="0">
              <a:buNone/>
            </a:pPr>
            <a:r>
              <a:rPr lang="en-GB" sz="1800" dirty="0"/>
              <a:t>Its race was so fast as to find no one to stop It; and only when, with Its Power, It generated this </a:t>
            </a:r>
            <a:r>
              <a:rPr lang="en-GB" sz="1800" b="1" dirty="0"/>
              <a:t>Mother in each soul</a:t>
            </a:r>
            <a:r>
              <a:rPr lang="en-GB" sz="1800" dirty="0"/>
              <a:t>, and let Her generate Her Jesus, so that </a:t>
            </a:r>
            <a:r>
              <a:rPr lang="en-GB" sz="1800" b="1" dirty="0"/>
              <a:t>each one would have Mother and Son at his disposal </a:t>
            </a:r>
            <a:r>
              <a:rPr lang="en-GB" sz="1800" dirty="0"/>
              <a:t>– then did It somehow calm down.” (Vol 34 - December 24, 1936)</a:t>
            </a:r>
            <a:endParaRPr lang="en-GB" sz="1800" b="1" dirty="0"/>
          </a:p>
        </p:txBody>
      </p:sp>
      <p:sp>
        <p:nvSpPr>
          <p:cNvPr id="4" name="Title 1">
            <a:extLst>
              <a:ext uri="{FF2B5EF4-FFF2-40B4-BE49-F238E27FC236}">
                <a16:creationId xmlns:a16="http://schemas.microsoft.com/office/drawing/2014/main" id="{D95C27B7-57F5-DF1C-9967-02C95321AD88}"/>
              </a:ext>
            </a:extLst>
          </p:cNvPr>
          <p:cNvSpPr txBox="1">
            <a:spLocks/>
          </p:cNvSpPr>
          <p:nvPr/>
        </p:nvSpPr>
        <p:spPr>
          <a:xfrm>
            <a:off x="7876067" y="157357"/>
            <a:ext cx="3445765" cy="2981248"/>
          </a:xfrm>
          <a:prstGeom prst="rect">
            <a:avLst/>
          </a:prstGeom>
          <a:no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200" dirty="0"/>
          </a:p>
        </p:txBody>
      </p:sp>
    </p:spTree>
    <p:extLst>
      <p:ext uri="{BB962C8B-B14F-4D97-AF65-F5344CB8AC3E}">
        <p14:creationId xmlns:p14="http://schemas.microsoft.com/office/powerpoint/2010/main" val="4264132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ED88AD-D352-5E49-77E7-439F7D44E548}"/>
              </a:ext>
            </a:extLst>
          </p:cNvPr>
          <p:cNvSpPr>
            <a:spLocks noGrp="1"/>
          </p:cNvSpPr>
          <p:nvPr>
            <p:ph type="title"/>
          </p:nvPr>
        </p:nvSpPr>
        <p:spPr>
          <a:xfrm>
            <a:off x="219513" y="147285"/>
            <a:ext cx="5876487" cy="828676"/>
          </a:xfrm>
        </p:spPr>
        <p:txBody>
          <a:bodyPr>
            <a:noAutofit/>
          </a:bodyPr>
          <a:lstStyle/>
          <a:p>
            <a:r>
              <a:rPr lang="en-GB" sz="3600" dirty="0"/>
              <a:t>Mary shares in Christ’s prophetic mission</a:t>
            </a:r>
          </a:p>
        </p:txBody>
      </p:sp>
      <p:sp>
        <p:nvSpPr>
          <p:cNvPr id="3" name="Content Placeholder 2">
            <a:extLst>
              <a:ext uri="{FF2B5EF4-FFF2-40B4-BE49-F238E27FC236}">
                <a16:creationId xmlns:a16="http://schemas.microsoft.com/office/drawing/2014/main" id="{EE8AE716-24FF-3902-CA3F-7A4B8BDF652A}"/>
              </a:ext>
            </a:extLst>
          </p:cNvPr>
          <p:cNvSpPr>
            <a:spLocks noGrp="1"/>
          </p:cNvSpPr>
          <p:nvPr>
            <p:ph idx="1"/>
          </p:nvPr>
        </p:nvSpPr>
        <p:spPr>
          <a:xfrm>
            <a:off x="225947" y="1120718"/>
            <a:ext cx="5876487" cy="5477361"/>
          </a:xfrm>
        </p:spPr>
        <p:txBody>
          <a:bodyPr>
            <a:noAutofit/>
          </a:bodyPr>
          <a:lstStyle/>
          <a:p>
            <a:r>
              <a:rPr lang="en-GB" sz="1800" i="1" dirty="0"/>
              <a:t>“You have one teacher; the Christ”</a:t>
            </a:r>
            <a:r>
              <a:rPr lang="en-GB" sz="1800" dirty="0"/>
              <a:t> (Matthew 23:10)</a:t>
            </a:r>
          </a:p>
          <a:p>
            <a:r>
              <a:rPr lang="en-GB" sz="1800" dirty="0"/>
              <a:t>“I behaved with you [Luisa] like a teacher, when he wants his disciple to become perfect, whether in medicine, or in history, or something else:  it seems that he cannot speak about anything else; …  I assumed the attitude of </a:t>
            </a:r>
            <a:r>
              <a:rPr lang="en-GB" sz="1800" u="sng" dirty="0"/>
              <a:t>Teacher of Divine Will</a:t>
            </a:r>
            <a:r>
              <a:rPr lang="en-GB" sz="1800" dirty="0"/>
              <a:t>, as if I ignored everything else.  After I instructed you well, I manifested to you your mission.” (Vol 12 - </a:t>
            </a:r>
            <a:r>
              <a:rPr lang="en-GB" sz="1800" b="1" dirty="0"/>
              <a:t>March 17, 1921)</a:t>
            </a:r>
          </a:p>
          <a:p>
            <a:r>
              <a:rPr lang="en-GB" sz="1800" dirty="0"/>
              <a:t>Catechists must echo Jesus, as an icon of Christ (Directory of Catechesis 112) letting the Holy Spirit, The Teacher within (CT 72; </a:t>
            </a:r>
            <a:r>
              <a:rPr lang="en-US" sz="1800" dirty="0"/>
              <a:t>Jn 14:26</a:t>
            </a:r>
            <a:r>
              <a:rPr lang="en-GB" sz="1800" dirty="0"/>
              <a:t>), to teach in and through them. The one who does this best is Our Blessed Mother Mary.</a:t>
            </a:r>
          </a:p>
          <a:p>
            <a:r>
              <a:rPr lang="en-GB" sz="1800" dirty="0"/>
              <a:t>“She is the Seat of Wisdom”; “She is the masterwork of the mission of the Son and the Spirit in the fullness of time” … in her “the Father found the dwelling place where His Son and His Spirit could dwell among men‟ (CCC 721). </a:t>
            </a:r>
          </a:p>
          <a:p>
            <a:r>
              <a:rPr lang="en-GB" sz="1800" dirty="0"/>
              <a:t>She is the “living Catechism” (</a:t>
            </a:r>
            <a:r>
              <a:rPr lang="en-GB" sz="1800" i="1" dirty="0" err="1"/>
              <a:t>Catechesi</a:t>
            </a:r>
            <a:r>
              <a:rPr lang="en-GB" sz="1800" i="1" dirty="0"/>
              <a:t> </a:t>
            </a:r>
            <a:r>
              <a:rPr lang="en-GB" sz="1800" i="1" dirty="0" err="1"/>
              <a:t>Tradendae</a:t>
            </a:r>
            <a:r>
              <a:rPr lang="en-GB" sz="1800" dirty="0"/>
              <a:t> 73).</a:t>
            </a:r>
          </a:p>
        </p:txBody>
      </p:sp>
      <p:sp>
        <p:nvSpPr>
          <p:cNvPr id="27" name="Oval 26">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book cover of a religious book&#10;&#10;Description automatically generated">
            <a:extLst>
              <a:ext uri="{FF2B5EF4-FFF2-40B4-BE49-F238E27FC236}">
                <a16:creationId xmlns:a16="http://schemas.microsoft.com/office/drawing/2014/main" id="{A1F4D700-3485-AC1F-A821-51A54BEF53D4}"/>
              </a:ext>
            </a:extLst>
          </p:cNvPr>
          <p:cNvPicPr>
            <a:picLocks noChangeAspect="1"/>
          </p:cNvPicPr>
          <p:nvPr/>
        </p:nvPicPr>
        <p:blipFill>
          <a:blip r:embed="rId3">
            <a:extLst>
              <a:ext uri="{28A0092B-C50C-407E-A947-70E740481C1C}">
                <a14:useLocalDpi xmlns:a14="http://schemas.microsoft.com/office/drawing/2010/main" val="0"/>
              </a:ext>
            </a:extLst>
          </a:blip>
          <a:srcRect r="2" b="34063"/>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9" name="Arc 28">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descr="A drawing of a person and a sheep&#10;&#10;Description automatically generated">
            <a:extLst>
              <a:ext uri="{FF2B5EF4-FFF2-40B4-BE49-F238E27FC236}">
                <a16:creationId xmlns:a16="http://schemas.microsoft.com/office/drawing/2014/main" id="{4454126D-7625-46C0-6056-0E9FF1D9D4B8}"/>
              </a:ext>
            </a:extLst>
          </p:cNvPr>
          <p:cNvPicPr>
            <a:picLocks noChangeAspect="1"/>
          </p:cNvPicPr>
          <p:nvPr/>
        </p:nvPicPr>
        <p:blipFill>
          <a:blip r:embed="rId4">
            <a:extLst>
              <a:ext uri="{28A0092B-C50C-407E-A947-70E740481C1C}">
                <a14:useLocalDpi xmlns:a14="http://schemas.microsoft.com/office/drawing/2010/main" val="0"/>
              </a:ext>
            </a:extLst>
          </a:blip>
          <a:srcRect l="14134" r="30877" b="3"/>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29789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6ED88AD-D352-5E49-77E7-439F7D44E548}"/>
              </a:ext>
            </a:extLst>
          </p:cNvPr>
          <p:cNvSpPr>
            <a:spLocks noGrp="1"/>
          </p:cNvSpPr>
          <p:nvPr>
            <p:ph type="title"/>
          </p:nvPr>
        </p:nvSpPr>
        <p:spPr>
          <a:xfrm>
            <a:off x="280956" y="258343"/>
            <a:ext cx="5815044" cy="1325563"/>
          </a:xfrm>
        </p:spPr>
        <p:txBody>
          <a:bodyPr>
            <a:normAutofit/>
          </a:bodyPr>
          <a:lstStyle/>
          <a:p>
            <a:r>
              <a:rPr lang="en-GB" dirty="0"/>
              <a:t>Mary echoes the teaching of Christ</a:t>
            </a:r>
          </a:p>
        </p:txBody>
      </p:sp>
      <p:sp>
        <p:nvSpPr>
          <p:cNvPr id="3" name="Content Placeholder 2">
            <a:extLst>
              <a:ext uri="{FF2B5EF4-FFF2-40B4-BE49-F238E27FC236}">
                <a16:creationId xmlns:a16="http://schemas.microsoft.com/office/drawing/2014/main" id="{EE8AE716-24FF-3902-CA3F-7A4B8BDF652A}"/>
              </a:ext>
            </a:extLst>
          </p:cNvPr>
          <p:cNvSpPr>
            <a:spLocks noGrp="1"/>
          </p:cNvSpPr>
          <p:nvPr>
            <p:ph idx="1"/>
          </p:nvPr>
        </p:nvSpPr>
        <p:spPr>
          <a:xfrm>
            <a:off x="147196" y="1690688"/>
            <a:ext cx="6227724" cy="4567366"/>
          </a:xfrm>
        </p:spPr>
        <p:txBody>
          <a:bodyPr>
            <a:noAutofit/>
          </a:bodyPr>
          <a:lstStyle/>
          <a:p>
            <a:r>
              <a:rPr lang="en-GB" sz="1400" dirty="0"/>
              <a:t>Our Blessed Mother Mary is our most loving teacher (Ecclesiam Suam 57)</a:t>
            </a:r>
          </a:p>
          <a:p>
            <a:r>
              <a:rPr lang="en-GB" sz="1400" dirty="0"/>
              <a:t>She gave Luisa her motherly lessons to live in the Divine Will in the VMKDW and appealed to us:</a:t>
            </a:r>
          </a:p>
          <a:p>
            <a:r>
              <a:rPr lang="en-GB" sz="1400" dirty="0"/>
              <a:t>“If you assure me of your filial love and fidelity, I will </a:t>
            </a:r>
            <a:r>
              <a:rPr lang="en-GB" sz="1400" u="sng" dirty="0"/>
              <a:t>remain always with you in your soul</a:t>
            </a:r>
            <a:r>
              <a:rPr lang="en-GB" sz="1400" dirty="0"/>
              <a:t>, to be </a:t>
            </a:r>
            <a:r>
              <a:rPr lang="en-GB" sz="1400" u="sng" dirty="0"/>
              <a:t>your teacher</a:t>
            </a:r>
            <a:r>
              <a:rPr lang="en-GB" sz="1400" dirty="0"/>
              <a:t>, your </a:t>
            </a:r>
            <a:r>
              <a:rPr lang="en-GB" sz="1400" u="sng" dirty="0"/>
              <a:t>model</a:t>
            </a:r>
            <a:r>
              <a:rPr lang="en-GB" sz="1400" dirty="0"/>
              <a:t>, your </a:t>
            </a:r>
            <a:r>
              <a:rPr lang="en-GB" sz="1400" u="sng" dirty="0"/>
              <a:t>example</a:t>
            </a:r>
            <a:r>
              <a:rPr lang="en-GB" sz="1400" dirty="0"/>
              <a:t> and your </a:t>
            </a:r>
            <a:r>
              <a:rPr lang="en-GB" sz="1400" u="sng" dirty="0"/>
              <a:t>most tender mother</a:t>
            </a:r>
            <a:r>
              <a:rPr lang="en-GB" sz="1400" dirty="0"/>
              <a:t>…</a:t>
            </a:r>
          </a:p>
          <a:p>
            <a:r>
              <a:rPr lang="en-GB" sz="1400" dirty="0"/>
              <a:t>You will no longer be alone because your tender mother will be your </a:t>
            </a:r>
            <a:r>
              <a:rPr lang="en-GB" sz="1400" b="1" u="sng" dirty="0"/>
              <a:t>sweet companion</a:t>
            </a:r>
            <a:r>
              <a:rPr lang="en-GB" sz="1400" dirty="0"/>
              <a:t>. With all of my motherly care, I will fulfil my maternal pledge of </a:t>
            </a:r>
            <a:r>
              <a:rPr lang="en-GB" sz="1400" u="sng" dirty="0"/>
              <a:t>making you happy</a:t>
            </a:r>
            <a:r>
              <a:rPr lang="en-GB" sz="1400" dirty="0"/>
              <a:t>. I, who am the Heavenly Empress, will </a:t>
            </a:r>
            <a:r>
              <a:rPr lang="en-GB" sz="1400" u="sng" dirty="0"/>
              <a:t>take care of your every need </a:t>
            </a:r>
            <a:r>
              <a:rPr lang="en-GB" sz="1400" dirty="0"/>
              <a:t>if only you consent to live united with me.”</a:t>
            </a:r>
            <a:endParaRPr lang="en-US" sz="1400" dirty="0"/>
          </a:p>
          <a:p>
            <a:r>
              <a:rPr lang="en-GB" sz="1400" kern="100" dirty="0">
                <a:effectLst/>
                <a:ea typeface="Calibri" panose="020F0502020204030204" pitchFamily="34" charset="0"/>
                <a:cs typeface="Arial" panose="020B0604020202020204" pitchFamily="34" charset="0"/>
              </a:rPr>
              <a:t>“And then, since the Celestial Lady is the true Queen of the Kingdom of My Will, it is </a:t>
            </a:r>
            <a:r>
              <a:rPr lang="en-GB" sz="1400" u="sng" kern="100" dirty="0">
                <a:effectLst/>
                <a:ea typeface="Calibri" panose="020F0502020204030204" pitchFamily="34" charset="0"/>
                <a:cs typeface="Arial" panose="020B0604020202020204" pitchFamily="34" charset="0"/>
              </a:rPr>
              <a:t>Her </a:t>
            </a:r>
            <a:r>
              <a:rPr lang="en-GB" sz="1400" b="1" u="sng" kern="100" dirty="0">
                <a:effectLst/>
                <a:ea typeface="Calibri" panose="020F0502020204030204" pitchFamily="34" charset="0"/>
                <a:cs typeface="Arial" panose="020B0604020202020204" pitchFamily="34" charset="0"/>
              </a:rPr>
              <a:t>task</a:t>
            </a:r>
            <a:r>
              <a:rPr lang="en-GB" sz="1400" u="sng" kern="100" dirty="0">
                <a:effectLst/>
                <a:ea typeface="Calibri" panose="020F0502020204030204" pitchFamily="34" charset="0"/>
                <a:cs typeface="Arial" panose="020B0604020202020204" pitchFamily="34" charset="0"/>
              </a:rPr>
              <a:t> to help and teach the fortunate creatures who want to enter, to live in It</a:t>
            </a:r>
            <a:r>
              <a:rPr lang="en-GB" sz="1400" kern="100" dirty="0">
                <a:ea typeface="Calibri" panose="020F0502020204030204" pitchFamily="34" charset="0"/>
                <a:cs typeface="Arial" panose="020B0604020202020204" pitchFamily="34" charset="0"/>
              </a:rPr>
              <a:t> (Vol 24 - May 19, 1931) </a:t>
            </a:r>
            <a:endParaRPr lang="en-GB" sz="1400" kern="100" dirty="0">
              <a:effectLst/>
              <a:ea typeface="Calibri" panose="020F0502020204030204" pitchFamily="34" charset="0"/>
              <a:cs typeface="Arial" panose="020B0604020202020204" pitchFamily="34" charset="0"/>
            </a:endParaRPr>
          </a:p>
          <a:p>
            <a:r>
              <a:rPr lang="en-GB" sz="1400" kern="100" dirty="0">
                <a:effectLst/>
                <a:ea typeface="Calibri" panose="020F0502020204030204" pitchFamily="34" charset="0"/>
                <a:cs typeface="Arial" panose="020B0604020202020204" pitchFamily="34" charset="0"/>
              </a:rPr>
              <a:t>In this same </a:t>
            </a:r>
            <a:r>
              <a:rPr lang="en-GB" sz="1400" kern="100" dirty="0" err="1">
                <a:effectLst/>
                <a:ea typeface="Calibri" panose="020F0502020204030204" pitchFamily="34" charset="0"/>
                <a:cs typeface="Arial" panose="020B0604020202020204" pitchFamily="34" charset="0"/>
              </a:rPr>
              <a:t>BoH</a:t>
            </a:r>
            <a:r>
              <a:rPr lang="en-GB" sz="1400" kern="100" dirty="0">
                <a:effectLst/>
                <a:ea typeface="Calibri" panose="020F0502020204030204" pitchFamily="34" charset="0"/>
                <a:cs typeface="Arial" panose="020B0604020202020204" pitchFamily="34" charset="0"/>
              </a:rPr>
              <a:t> diary entry, the Lord tells us that Luisa is similar (not equal) to his Mother Mary. He has elected </a:t>
            </a:r>
            <a:r>
              <a:rPr lang="en-GB" sz="1400" kern="100" dirty="0">
                <a:ea typeface="Calibri" panose="020F0502020204030204" pitchFamily="34" charset="0"/>
                <a:cs typeface="Arial" panose="020B0604020202020204" pitchFamily="34" charset="0"/>
              </a:rPr>
              <a:t>Luisa as His instrument for the mission of </a:t>
            </a:r>
            <a:r>
              <a:rPr lang="en-GB" sz="1400" i="1" kern="100" dirty="0">
                <a:ea typeface="Calibri" panose="020F0502020204030204" pitchFamily="34" charset="0"/>
                <a:cs typeface="Arial" panose="020B0604020202020204" pitchFamily="34" charset="0"/>
              </a:rPr>
              <a:t>Fiat Voluntas Tua </a:t>
            </a:r>
            <a:r>
              <a:rPr lang="en-GB" sz="1400" kern="100" dirty="0">
                <a:ea typeface="Calibri" panose="020F0502020204030204" pitchFamily="34" charset="0"/>
                <a:cs typeface="Arial" panose="020B0604020202020204" pitchFamily="34" charset="0"/>
              </a:rPr>
              <a:t>on earth as it is in heaven. </a:t>
            </a:r>
          </a:p>
          <a:p>
            <a:r>
              <a:rPr lang="en-GB" sz="1400" kern="100" dirty="0">
                <a:ea typeface="Calibri" panose="020F0502020204030204" pitchFamily="34" charset="0"/>
                <a:cs typeface="Arial" panose="020B0604020202020204" pitchFamily="34" charset="0"/>
              </a:rPr>
              <a:t>Take Our Blessed Mother as your sweet companion and let her use you with Jesus to spread the Kingdom of the Divine Will, especially among priests and religious.</a:t>
            </a:r>
          </a:p>
        </p:txBody>
      </p:sp>
      <p:pic>
        <p:nvPicPr>
          <p:cNvPr id="7" name="Picture 6" descr="A poster with a picture of two people&#10;&#10;Description automatically generated">
            <a:extLst>
              <a:ext uri="{FF2B5EF4-FFF2-40B4-BE49-F238E27FC236}">
                <a16:creationId xmlns:a16="http://schemas.microsoft.com/office/drawing/2014/main" id="{690DA7CE-0AC3-BD49-6A3F-31A0A99D87DA}"/>
              </a:ext>
            </a:extLst>
          </p:cNvPr>
          <p:cNvPicPr>
            <a:picLocks noChangeAspect="1"/>
          </p:cNvPicPr>
          <p:nvPr/>
        </p:nvPicPr>
        <p:blipFill>
          <a:blip r:embed="rId2">
            <a:extLst>
              <a:ext uri="{28A0092B-C50C-407E-A947-70E740481C1C}">
                <a14:useLocalDpi xmlns:a14="http://schemas.microsoft.com/office/drawing/2010/main" val="0"/>
              </a:ext>
            </a:extLst>
          </a:blip>
          <a:srcRect l="21288" r="3808" b="-1"/>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7"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8"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38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D6E170-F11A-E843-BEA2-9B722C416C1B}"/>
              </a:ext>
            </a:extLst>
          </p:cNvPr>
          <p:cNvSpPr>
            <a:spLocks noGrp="1"/>
          </p:cNvSpPr>
          <p:nvPr>
            <p:ph type="title"/>
          </p:nvPr>
        </p:nvSpPr>
        <p:spPr>
          <a:xfrm>
            <a:off x="219075" y="36273"/>
            <a:ext cx="4372777" cy="736562"/>
          </a:xfrm>
        </p:spPr>
        <p:txBody>
          <a:bodyPr>
            <a:normAutofit/>
          </a:bodyPr>
          <a:lstStyle/>
          <a:p>
            <a:r>
              <a:rPr lang="en-US" dirty="0"/>
              <a:t>Mary is our Model</a:t>
            </a:r>
            <a:endParaRPr lang="en-GB" dirty="0"/>
          </a:p>
        </p:txBody>
      </p:sp>
      <p:sp>
        <p:nvSpPr>
          <p:cNvPr id="3" name="Content Placeholder 2">
            <a:extLst>
              <a:ext uri="{FF2B5EF4-FFF2-40B4-BE49-F238E27FC236}">
                <a16:creationId xmlns:a16="http://schemas.microsoft.com/office/drawing/2014/main" id="{129FE4B7-05A4-1DD3-665F-E2809F3EE807}"/>
              </a:ext>
            </a:extLst>
          </p:cNvPr>
          <p:cNvSpPr>
            <a:spLocks noGrp="1"/>
          </p:cNvSpPr>
          <p:nvPr>
            <p:ph idx="1"/>
          </p:nvPr>
        </p:nvSpPr>
        <p:spPr>
          <a:xfrm>
            <a:off x="219075" y="690446"/>
            <a:ext cx="7267576" cy="5815130"/>
          </a:xfrm>
        </p:spPr>
        <p:txBody>
          <a:bodyPr>
            <a:noAutofit/>
          </a:bodyPr>
          <a:lstStyle/>
          <a:p>
            <a:pPr marL="0" indent="0">
              <a:buNone/>
            </a:pPr>
            <a:r>
              <a:rPr lang="en-GB" sz="1400" dirty="0">
                <a:effectLst/>
                <a:ea typeface="Calibri" panose="020F0502020204030204" pitchFamily="34" charset="0"/>
              </a:rPr>
              <a:t>Mary is the model of the Church. She is the type/figure of the Church (LG 63). </a:t>
            </a:r>
          </a:p>
          <a:p>
            <a:pPr marL="0" indent="0">
              <a:buNone/>
            </a:pPr>
            <a:r>
              <a:rPr lang="en-GB" sz="1400" dirty="0">
                <a:ea typeface="Calibri" panose="020F0502020204030204" pitchFamily="34" charset="0"/>
              </a:rPr>
              <a:t>She is “the model of catechists” (CT 73)</a:t>
            </a:r>
            <a:endParaRPr lang="en-GB" sz="1400" dirty="0">
              <a:effectLst/>
              <a:ea typeface="Calibri" panose="020F0502020204030204" pitchFamily="34" charset="0"/>
            </a:endParaRPr>
          </a:p>
          <a:p>
            <a:pPr marL="0" indent="0">
              <a:buNone/>
            </a:pPr>
            <a:r>
              <a:rPr lang="en-GB" sz="1400" dirty="0">
                <a:ea typeface="Calibri" panose="020F0502020204030204" pitchFamily="34" charset="0"/>
              </a:rPr>
              <a:t>Each soul discovers herself by looking at Mary, for example “your external life is completely ordinary” (Vol 14 - March 16, 1922)</a:t>
            </a:r>
          </a:p>
          <a:p>
            <a:pPr marL="0" indent="0">
              <a:buNone/>
            </a:pPr>
            <a:r>
              <a:rPr lang="en-GB" sz="1400" dirty="0">
                <a:ea typeface="Calibri" panose="020F0502020204030204" pitchFamily="34" charset="0"/>
              </a:rPr>
              <a:t>“[The Church's] structure is totally ordered to the holiness of Christ's members. And holiness is measured according to the 'great mystery' in which the Bride responds with the gift of love to the gift of the Bridegroom. Mary goes before us all in the holiness that is the Church's mystery as ‘the bride without spot or wrinkle.’ (</a:t>
            </a:r>
            <a:r>
              <a:rPr lang="en-GB" sz="1400" dirty="0" err="1">
                <a:ea typeface="Calibri" panose="020F0502020204030204" pitchFamily="34" charset="0"/>
              </a:rPr>
              <a:t>Eph</a:t>
            </a:r>
            <a:r>
              <a:rPr lang="en-GB" sz="1400" dirty="0">
                <a:ea typeface="Calibri" panose="020F0502020204030204" pitchFamily="34" charset="0"/>
              </a:rPr>
              <a:t> 5:27) This is why”</a:t>
            </a:r>
          </a:p>
          <a:p>
            <a:pPr marL="0" indent="0">
              <a:buNone/>
            </a:pPr>
            <a:r>
              <a:rPr lang="en-GB" sz="1400" b="1" dirty="0">
                <a:ea typeface="Calibri" panose="020F0502020204030204" pitchFamily="34" charset="0"/>
              </a:rPr>
              <a:t>the ‘Marian’ dimension of the Church precedes the ‘Petrine.’</a:t>
            </a:r>
            <a:r>
              <a:rPr lang="en-GB" sz="1400" dirty="0">
                <a:ea typeface="Calibri" panose="020F0502020204030204" pitchFamily="34" charset="0"/>
              </a:rPr>
              <a:t>” (CCC773; John Paul II, MD 27)</a:t>
            </a:r>
          </a:p>
          <a:p>
            <a:pPr marL="0" indent="0">
              <a:buNone/>
            </a:pPr>
            <a:r>
              <a:rPr lang="en-GB" sz="1400" dirty="0"/>
              <a:t>“Now you [Luisa] must </a:t>
            </a:r>
            <a:r>
              <a:rPr lang="en-GB" sz="1400" u="sng" dirty="0"/>
              <a:t>stand in for Her</a:t>
            </a:r>
            <a:r>
              <a:rPr lang="en-GB" sz="1400" dirty="0"/>
              <a:t> … for the Kingdom of my Will. So, the Mama stood in for the daughter, and </a:t>
            </a:r>
            <a:r>
              <a:rPr lang="en-GB" sz="1400" u="sng" dirty="0"/>
              <a:t>the daughter stands in for the Mama</a:t>
            </a:r>
            <a:r>
              <a:rPr lang="en-GB" sz="1400" dirty="0"/>
              <a:t>.”</a:t>
            </a:r>
          </a:p>
          <a:p>
            <a:pPr marL="0" indent="0">
              <a:buNone/>
            </a:pPr>
            <a:endParaRPr lang="en-GB" sz="1400" dirty="0"/>
          </a:p>
          <a:p>
            <a:pPr marL="0" indent="0">
              <a:buNone/>
            </a:pPr>
            <a:r>
              <a:rPr lang="en-GB" sz="1400" dirty="0"/>
              <a:t>She helps us with her powerful motherly seas and makes up for our lack:</a:t>
            </a:r>
          </a:p>
          <a:p>
            <a:pPr marL="0" indent="0">
              <a:buNone/>
            </a:pPr>
            <a:r>
              <a:rPr lang="en-GB" sz="1400" dirty="0"/>
              <a:t>“More so, since the Queen of Heaven was the first daughter of my Will, and because She always lived within Our boundaries, She formed her seas of love, of graces, of adoration, of light. </a:t>
            </a:r>
          </a:p>
          <a:p>
            <a:pPr marL="0" indent="0">
              <a:buNone/>
            </a:pPr>
            <a:r>
              <a:rPr lang="en-GB" sz="1400" dirty="0"/>
              <a:t>Now, since you [Luisa] are the second daughter of my Will, what is Hers is yours, because your Mama keeps you as a birth from Herself, and She enjoys that her daughter be </a:t>
            </a:r>
            <a:r>
              <a:rPr lang="en-GB" sz="1400" u="sng" dirty="0"/>
              <a:t>inside Her own seas </a:t>
            </a:r>
            <a:r>
              <a:rPr lang="en-GB" sz="1400" dirty="0"/>
              <a:t>in order to impetrate the Kingdom of the Divine Fiat upon earth, so longed for. </a:t>
            </a:r>
          </a:p>
          <a:p>
            <a:pPr marL="0" indent="0">
              <a:buNone/>
            </a:pPr>
            <a:r>
              <a:rPr lang="en-GB" sz="1400" dirty="0"/>
              <a:t>Therefore, see how abundantly your Mama </a:t>
            </a:r>
            <a:r>
              <a:rPr lang="en-GB" sz="1400" u="sng" dirty="0"/>
              <a:t>makes up for you, giving you all that is Hers</a:t>
            </a:r>
            <a:r>
              <a:rPr lang="en-GB" sz="1400" dirty="0"/>
              <a:t>; even more, She </a:t>
            </a:r>
            <a:r>
              <a:rPr lang="en-GB" sz="1400" u="sng" dirty="0"/>
              <a:t>feels honoured </a:t>
            </a:r>
            <a:r>
              <a:rPr lang="en-GB" sz="1400" dirty="0"/>
              <a:t>that Her immense seas may serve you, in order to impetrate a Kingdom so holy.” (</a:t>
            </a:r>
            <a:r>
              <a:rPr lang="nl-NL" sz="1400" dirty="0"/>
              <a:t>Vol 20 - November 2, 1926)</a:t>
            </a:r>
            <a:endParaRPr lang="en-GB" sz="1400" dirty="0"/>
          </a:p>
        </p:txBody>
      </p:sp>
      <p:pic>
        <p:nvPicPr>
          <p:cNvPr id="9" name="Picture 8" descr="A painting of a person with a crown and two people with a crown&#10;&#10;Description automatically generated with medium confidence">
            <a:extLst>
              <a:ext uri="{FF2B5EF4-FFF2-40B4-BE49-F238E27FC236}">
                <a16:creationId xmlns:a16="http://schemas.microsoft.com/office/drawing/2014/main" id="{ED0AA77C-4EE9-3EF4-BB4F-31812D6F4D3F}"/>
              </a:ext>
            </a:extLst>
          </p:cNvPr>
          <p:cNvPicPr>
            <a:picLocks noChangeAspect="1"/>
          </p:cNvPicPr>
          <p:nvPr/>
        </p:nvPicPr>
        <p:blipFill>
          <a:blip r:embed="rId3">
            <a:extLst>
              <a:ext uri="{28A0092B-C50C-407E-A947-70E740481C1C}">
                <a14:useLocalDpi xmlns:a14="http://schemas.microsoft.com/office/drawing/2010/main" val="0"/>
              </a:ext>
            </a:extLst>
          </a:blip>
          <a:srcRect r="2" b="7991"/>
          <a:stretch/>
        </p:blipFill>
        <p:spPr>
          <a:xfrm>
            <a:off x="7040809" y="404554"/>
            <a:ext cx="5151191" cy="592455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64020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BFCBA134-9932-4625-92F2-ADE52ACE1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78B28E4E-0110-46E1-92BB-3DB2BAA5E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
            <a:ext cx="6095998" cy="1613646"/>
          </a:xfrm>
          <a:custGeom>
            <a:avLst/>
            <a:gdLst>
              <a:gd name="connsiteX0" fmla="*/ 0 w 7868507"/>
              <a:gd name="connsiteY0" fmla="*/ 0 h 1682351"/>
              <a:gd name="connsiteX1" fmla="*/ 7868507 w 7868507"/>
              <a:gd name="connsiteY1" fmla="*/ 0 h 1682351"/>
              <a:gd name="connsiteX2" fmla="*/ 7865866 w 7868507"/>
              <a:gd name="connsiteY2" fmla="*/ 1824 h 1682351"/>
              <a:gd name="connsiteX3" fmla="*/ 7837561 w 7868507"/>
              <a:gd name="connsiteY3" fmla="*/ 21679 h 1682351"/>
              <a:gd name="connsiteX4" fmla="*/ 7769454 w 7868507"/>
              <a:gd name="connsiteY4" fmla="*/ 43813 h 1682351"/>
              <a:gd name="connsiteX5" fmla="*/ 7695485 w 7868507"/>
              <a:gd name="connsiteY5" fmla="*/ 61050 h 1682351"/>
              <a:gd name="connsiteX6" fmla="*/ 7662356 w 7868507"/>
              <a:gd name="connsiteY6" fmla="*/ 73131 h 1682351"/>
              <a:gd name="connsiteX7" fmla="*/ 7602203 w 7868507"/>
              <a:gd name="connsiteY7" fmla="*/ 99894 h 1682351"/>
              <a:gd name="connsiteX8" fmla="*/ 7533256 w 7868507"/>
              <a:gd name="connsiteY8" fmla="*/ 141638 h 1682351"/>
              <a:gd name="connsiteX9" fmla="*/ 7516926 w 7868507"/>
              <a:gd name="connsiteY9" fmla="*/ 165418 h 1682351"/>
              <a:gd name="connsiteX10" fmla="*/ 7488994 w 7868507"/>
              <a:gd name="connsiteY10" fmla="*/ 178287 h 1682351"/>
              <a:gd name="connsiteX11" fmla="*/ 7478335 w 7868507"/>
              <a:gd name="connsiteY11" fmla="*/ 185700 h 1682351"/>
              <a:gd name="connsiteX12" fmla="*/ 7458526 w 7868507"/>
              <a:gd name="connsiteY12" fmla="*/ 189157 h 1682351"/>
              <a:gd name="connsiteX13" fmla="*/ 7419554 w 7868507"/>
              <a:gd name="connsiteY13" fmla="*/ 192546 h 1682351"/>
              <a:gd name="connsiteX14" fmla="*/ 7347574 w 7868507"/>
              <a:gd name="connsiteY14" fmla="*/ 213028 h 1682351"/>
              <a:gd name="connsiteX15" fmla="*/ 7205646 w 7868507"/>
              <a:gd name="connsiteY15" fmla="*/ 228570 h 1682351"/>
              <a:gd name="connsiteX16" fmla="*/ 7132082 w 7868507"/>
              <a:gd name="connsiteY16" fmla="*/ 240066 h 1682351"/>
              <a:gd name="connsiteX17" fmla="*/ 7026584 w 7868507"/>
              <a:gd name="connsiteY17" fmla="*/ 249305 h 1682351"/>
              <a:gd name="connsiteX18" fmla="*/ 6949796 w 7868507"/>
              <a:gd name="connsiteY18" fmla="*/ 259619 h 1682351"/>
              <a:gd name="connsiteX19" fmla="*/ 6850243 w 7868507"/>
              <a:gd name="connsiteY19" fmla="*/ 278486 h 1682351"/>
              <a:gd name="connsiteX20" fmla="*/ 6848972 w 7868507"/>
              <a:gd name="connsiteY20" fmla="*/ 279419 h 1682351"/>
              <a:gd name="connsiteX21" fmla="*/ 6833720 w 7868507"/>
              <a:gd name="connsiteY21" fmla="*/ 281340 h 1682351"/>
              <a:gd name="connsiteX22" fmla="*/ 6796601 w 7868507"/>
              <a:gd name="connsiteY22" fmla="*/ 279778 h 1682351"/>
              <a:gd name="connsiteX23" fmla="*/ 6793249 w 7868507"/>
              <a:gd name="connsiteY23" fmla="*/ 281365 h 1682351"/>
              <a:gd name="connsiteX24" fmla="*/ 6761214 w 7868507"/>
              <a:gd name="connsiteY24" fmla="*/ 283216 h 1682351"/>
              <a:gd name="connsiteX25" fmla="*/ 6761137 w 7868507"/>
              <a:gd name="connsiteY25" fmla="*/ 284040 h 1682351"/>
              <a:gd name="connsiteX26" fmla="*/ 6753708 w 7868507"/>
              <a:gd name="connsiteY26" fmla="*/ 288053 h 1682351"/>
              <a:gd name="connsiteX27" fmla="*/ 6738673 w 7868507"/>
              <a:gd name="connsiteY27" fmla="*/ 293899 h 1682351"/>
              <a:gd name="connsiteX28" fmla="*/ 6675177 w 7868507"/>
              <a:gd name="connsiteY28" fmla="*/ 319284 h 1682351"/>
              <a:gd name="connsiteX29" fmla="*/ 6668648 w 7868507"/>
              <a:gd name="connsiteY29" fmla="*/ 320128 h 1682351"/>
              <a:gd name="connsiteX30" fmla="*/ 6668596 w 7868507"/>
              <a:gd name="connsiteY30" fmla="*/ 320325 h 1682351"/>
              <a:gd name="connsiteX31" fmla="*/ 6661861 w 7868507"/>
              <a:gd name="connsiteY31" fmla="*/ 321574 h 1682351"/>
              <a:gd name="connsiteX32" fmla="*/ 6644079 w 7868507"/>
              <a:gd name="connsiteY32" fmla="*/ 323301 h 1682351"/>
              <a:gd name="connsiteX33" fmla="*/ 6640227 w 7868507"/>
              <a:gd name="connsiteY33" fmla="*/ 325063 h 1682351"/>
              <a:gd name="connsiteX34" fmla="*/ 6639422 w 7868507"/>
              <a:gd name="connsiteY34" fmla="*/ 327491 h 1682351"/>
              <a:gd name="connsiteX35" fmla="*/ 6617073 w 7868507"/>
              <a:gd name="connsiteY35" fmla="*/ 336554 h 1682351"/>
              <a:gd name="connsiteX36" fmla="*/ 6565938 w 7868507"/>
              <a:gd name="connsiteY36" fmla="*/ 354459 h 1682351"/>
              <a:gd name="connsiteX37" fmla="*/ 6506395 w 7868507"/>
              <a:gd name="connsiteY37" fmla="*/ 372715 h 1682351"/>
              <a:gd name="connsiteX38" fmla="*/ 6366803 w 7868507"/>
              <a:gd name="connsiteY38" fmla="*/ 421832 h 1682351"/>
              <a:gd name="connsiteX39" fmla="*/ 6245343 w 7868507"/>
              <a:gd name="connsiteY39" fmla="*/ 435559 h 1682351"/>
              <a:gd name="connsiteX40" fmla="*/ 6186762 w 7868507"/>
              <a:gd name="connsiteY40" fmla="*/ 449329 h 1682351"/>
              <a:gd name="connsiteX41" fmla="*/ 6151870 w 7868507"/>
              <a:gd name="connsiteY41" fmla="*/ 456667 h 1682351"/>
              <a:gd name="connsiteX42" fmla="*/ 6094791 w 7868507"/>
              <a:gd name="connsiteY42" fmla="*/ 467108 h 1682351"/>
              <a:gd name="connsiteX43" fmla="*/ 6094387 w 7868507"/>
              <a:gd name="connsiteY43" fmla="*/ 469288 h 1682351"/>
              <a:gd name="connsiteX44" fmla="*/ 6088888 w 7868507"/>
              <a:gd name="connsiteY44" fmla="*/ 472662 h 1682351"/>
              <a:gd name="connsiteX45" fmla="*/ 6079322 w 7868507"/>
              <a:gd name="connsiteY45" fmla="*/ 480342 h 1682351"/>
              <a:gd name="connsiteX46" fmla="*/ 6060058 w 7868507"/>
              <a:gd name="connsiteY46" fmla="*/ 490885 h 1682351"/>
              <a:gd name="connsiteX47" fmla="*/ 6059271 w 7868507"/>
              <a:gd name="connsiteY47" fmla="*/ 490563 h 1682351"/>
              <a:gd name="connsiteX48" fmla="*/ 6052214 w 7868507"/>
              <a:gd name="connsiteY48" fmla="*/ 491388 h 1682351"/>
              <a:gd name="connsiteX49" fmla="*/ 6004898 w 7868507"/>
              <a:gd name="connsiteY49" fmla="*/ 494385 h 1682351"/>
              <a:gd name="connsiteX50" fmla="*/ 5987859 w 7868507"/>
              <a:gd name="connsiteY50" fmla="*/ 504838 h 1682351"/>
              <a:gd name="connsiteX51" fmla="*/ 5984113 w 7868507"/>
              <a:gd name="connsiteY51" fmla="*/ 506697 h 1682351"/>
              <a:gd name="connsiteX52" fmla="*/ 5983909 w 7868507"/>
              <a:gd name="connsiteY52" fmla="*/ 506630 h 1682351"/>
              <a:gd name="connsiteX53" fmla="*/ 5979696 w 7868507"/>
              <a:gd name="connsiteY53" fmla="*/ 508387 h 1682351"/>
              <a:gd name="connsiteX54" fmla="*/ 5931986 w 7868507"/>
              <a:gd name="connsiteY54" fmla="*/ 510495 h 1682351"/>
              <a:gd name="connsiteX55" fmla="*/ 5873354 w 7868507"/>
              <a:gd name="connsiteY55" fmla="*/ 520717 h 1682351"/>
              <a:gd name="connsiteX56" fmla="*/ 5843006 w 7868507"/>
              <a:gd name="connsiteY56" fmla="*/ 525739 h 1682351"/>
              <a:gd name="connsiteX57" fmla="*/ 5825737 w 7868507"/>
              <a:gd name="connsiteY57" fmla="*/ 530029 h 1682351"/>
              <a:gd name="connsiteX58" fmla="*/ 5812271 w 7868507"/>
              <a:gd name="connsiteY58" fmla="*/ 536366 h 1682351"/>
              <a:gd name="connsiteX59" fmla="*/ 5683965 w 7868507"/>
              <a:gd name="connsiteY59" fmla="*/ 605660 h 1682351"/>
              <a:gd name="connsiteX60" fmla="*/ 5572324 w 7868507"/>
              <a:gd name="connsiteY60" fmla="*/ 625027 h 1682351"/>
              <a:gd name="connsiteX61" fmla="*/ 5556903 w 7868507"/>
              <a:gd name="connsiteY61" fmla="*/ 628786 h 1682351"/>
              <a:gd name="connsiteX62" fmla="*/ 5553544 w 7868507"/>
              <a:gd name="connsiteY62" fmla="*/ 627847 h 1682351"/>
              <a:gd name="connsiteX63" fmla="*/ 5526889 w 7868507"/>
              <a:gd name="connsiteY63" fmla="*/ 632098 h 1682351"/>
              <a:gd name="connsiteX64" fmla="*/ 5521078 w 7868507"/>
              <a:gd name="connsiteY64" fmla="*/ 637584 h 1682351"/>
              <a:gd name="connsiteX65" fmla="*/ 5512534 w 7868507"/>
              <a:gd name="connsiteY65" fmla="*/ 637267 h 1682351"/>
              <a:gd name="connsiteX66" fmla="*/ 5474353 w 7868507"/>
              <a:gd name="connsiteY66" fmla="*/ 648039 h 1682351"/>
              <a:gd name="connsiteX67" fmla="*/ 5470584 w 7868507"/>
              <a:gd name="connsiteY67" fmla="*/ 648039 h 1682351"/>
              <a:gd name="connsiteX68" fmla="*/ 5467496 w 7868507"/>
              <a:gd name="connsiteY68" fmla="*/ 650003 h 1682351"/>
              <a:gd name="connsiteX69" fmla="*/ 5462885 w 7868507"/>
              <a:gd name="connsiteY69" fmla="*/ 649269 h 1682351"/>
              <a:gd name="connsiteX70" fmla="*/ 5461190 w 7868507"/>
              <a:gd name="connsiteY70" fmla="*/ 650833 h 1682351"/>
              <a:gd name="connsiteX71" fmla="*/ 5438256 w 7868507"/>
              <a:gd name="connsiteY71" fmla="*/ 650162 h 1682351"/>
              <a:gd name="connsiteX72" fmla="*/ 5425515 w 7868507"/>
              <a:gd name="connsiteY72" fmla="*/ 650724 h 1682351"/>
              <a:gd name="connsiteX73" fmla="*/ 5399851 w 7868507"/>
              <a:gd name="connsiteY73" fmla="*/ 648648 h 1682351"/>
              <a:gd name="connsiteX74" fmla="*/ 5395578 w 7868507"/>
              <a:gd name="connsiteY74" fmla="*/ 651245 h 1682351"/>
              <a:gd name="connsiteX75" fmla="*/ 5357693 w 7868507"/>
              <a:gd name="connsiteY75" fmla="*/ 652764 h 1682351"/>
              <a:gd name="connsiteX76" fmla="*/ 5357422 w 7868507"/>
              <a:gd name="connsiteY76" fmla="*/ 654203 h 1682351"/>
              <a:gd name="connsiteX77" fmla="*/ 5347920 w 7868507"/>
              <a:gd name="connsiteY77" fmla="*/ 660769 h 1682351"/>
              <a:gd name="connsiteX78" fmla="*/ 5344829 w 7868507"/>
              <a:gd name="connsiteY78" fmla="*/ 661019 h 1682351"/>
              <a:gd name="connsiteX79" fmla="*/ 5285263 w 7868507"/>
              <a:gd name="connsiteY79" fmla="*/ 671313 h 1682351"/>
              <a:gd name="connsiteX80" fmla="*/ 5264305 w 7868507"/>
              <a:gd name="connsiteY80" fmla="*/ 677803 h 1682351"/>
              <a:gd name="connsiteX81" fmla="*/ 5229182 w 7868507"/>
              <a:gd name="connsiteY81" fmla="*/ 688503 h 1682351"/>
              <a:gd name="connsiteX82" fmla="*/ 5203382 w 7868507"/>
              <a:gd name="connsiteY82" fmla="*/ 703484 h 1682351"/>
              <a:gd name="connsiteX83" fmla="*/ 5173833 w 7868507"/>
              <a:gd name="connsiteY83" fmla="*/ 709660 h 1682351"/>
              <a:gd name="connsiteX84" fmla="*/ 5166382 w 7868507"/>
              <a:gd name="connsiteY84" fmla="*/ 702062 h 1682351"/>
              <a:gd name="connsiteX85" fmla="*/ 5142858 w 7868507"/>
              <a:gd name="connsiteY85" fmla="*/ 702153 h 1682351"/>
              <a:gd name="connsiteX86" fmla="*/ 5134964 w 7868507"/>
              <a:gd name="connsiteY86" fmla="*/ 711602 h 1682351"/>
              <a:gd name="connsiteX87" fmla="*/ 5087368 w 7868507"/>
              <a:gd name="connsiteY87" fmla="*/ 727066 h 1682351"/>
              <a:gd name="connsiteX88" fmla="*/ 5059763 w 7868507"/>
              <a:gd name="connsiteY88" fmla="*/ 733651 h 1682351"/>
              <a:gd name="connsiteX89" fmla="*/ 5023240 w 7868507"/>
              <a:gd name="connsiteY89" fmla="*/ 742299 h 1682351"/>
              <a:gd name="connsiteX90" fmla="*/ 5007406 w 7868507"/>
              <a:gd name="connsiteY90" fmla="*/ 747156 h 1682351"/>
              <a:gd name="connsiteX91" fmla="*/ 4995851 w 7868507"/>
              <a:gd name="connsiteY91" fmla="*/ 746560 h 1682351"/>
              <a:gd name="connsiteX92" fmla="*/ 4983107 w 7868507"/>
              <a:gd name="connsiteY92" fmla="*/ 748274 h 1682351"/>
              <a:gd name="connsiteX93" fmla="*/ 4973068 w 7868507"/>
              <a:gd name="connsiteY93" fmla="*/ 750600 h 1682351"/>
              <a:gd name="connsiteX94" fmla="*/ 4967642 w 7868507"/>
              <a:gd name="connsiteY94" fmla="*/ 756164 h 1682351"/>
              <a:gd name="connsiteX95" fmla="*/ 4958938 w 7868507"/>
              <a:gd name="connsiteY95" fmla="*/ 756308 h 1682351"/>
              <a:gd name="connsiteX96" fmla="*/ 4949594 w 7868507"/>
              <a:gd name="connsiteY96" fmla="*/ 761504 h 1682351"/>
              <a:gd name="connsiteX97" fmla="*/ 4947761 w 7868507"/>
              <a:gd name="connsiteY97" fmla="*/ 759559 h 1682351"/>
              <a:gd name="connsiteX98" fmla="*/ 4939683 w 7868507"/>
              <a:gd name="connsiteY98" fmla="*/ 757589 h 1682351"/>
              <a:gd name="connsiteX99" fmla="*/ 4905733 w 7868507"/>
              <a:gd name="connsiteY99" fmla="*/ 776774 h 1682351"/>
              <a:gd name="connsiteX100" fmla="*/ 4885524 w 7868507"/>
              <a:gd name="connsiteY100" fmla="*/ 784914 h 1682351"/>
              <a:gd name="connsiteX101" fmla="*/ 4884537 w 7868507"/>
              <a:gd name="connsiteY101" fmla="*/ 786309 h 1682351"/>
              <a:gd name="connsiteX102" fmla="*/ 4863207 w 7868507"/>
              <a:gd name="connsiteY102" fmla="*/ 792997 h 1682351"/>
              <a:gd name="connsiteX103" fmla="*/ 4857388 w 7868507"/>
              <a:gd name="connsiteY103" fmla="*/ 798678 h 1682351"/>
              <a:gd name="connsiteX104" fmla="*/ 4816499 w 7868507"/>
              <a:gd name="connsiteY104" fmla="*/ 818246 h 1682351"/>
              <a:gd name="connsiteX105" fmla="*/ 4805033 w 7868507"/>
              <a:gd name="connsiteY105" fmla="*/ 823877 h 1682351"/>
              <a:gd name="connsiteX106" fmla="*/ 4794341 w 7868507"/>
              <a:gd name="connsiteY106" fmla="*/ 824641 h 1682351"/>
              <a:gd name="connsiteX107" fmla="*/ 4791139 w 7868507"/>
              <a:gd name="connsiteY107" fmla="*/ 821265 h 1682351"/>
              <a:gd name="connsiteX108" fmla="*/ 4784697 w 7868507"/>
              <a:gd name="connsiteY108" fmla="*/ 823709 h 1682351"/>
              <a:gd name="connsiteX109" fmla="*/ 4782810 w 7868507"/>
              <a:gd name="connsiteY109" fmla="*/ 823507 h 1682351"/>
              <a:gd name="connsiteX110" fmla="*/ 4772164 w 7868507"/>
              <a:gd name="connsiteY110" fmla="*/ 823203 h 1682351"/>
              <a:gd name="connsiteX111" fmla="*/ 4753756 w 7868507"/>
              <a:gd name="connsiteY111" fmla="*/ 843711 h 1682351"/>
              <a:gd name="connsiteX112" fmla="*/ 4727551 w 7868507"/>
              <a:gd name="connsiteY112" fmla="*/ 851537 h 1682351"/>
              <a:gd name="connsiteX113" fmla="*/ 4631760 w 7868507"/>
              <a:gd name="connsiteY113" fmla="*/ 932126 h 1682351"/>
              <a:gd name="connsiteX114" fmla="*/ 4584082 w 7868507"/>
              <a:gd name="connsiteY114" fmla="*/ 949940 h 1682351"/>
              <a:gd name="connsiteX115" fmla="*/ 4523312 w 7868507"/>
              <a:gd name="connsiteY115" fmla="*/ 974005 h 1682351"/>
              <a:gd name="connsiteX116" fmla="*/ 4463504 w 7868507"/>
              <a:gd name="connsiteY116" fmla="*/ 996548 h 1682351"/>
              <a:gd name="connsiteX117" fmla="*/ 4452680 w 7868507"/>
              <a:gd name="connsiteY117" fmla="*/ 1008042 h 1682351"/>
              <a:gd name="connsiteX118" fmla="*/ 4445284 w 7868507"/>
              <a:gd name="connsiteY118" fmla="*/ 1009976 h 1682351"/>
              <a:gd name="connsiteX119" fmla="*/ 4407084 w 7868507"/>
              <a:gd name="connsiteY119" fmla="*/ 1025274 h 1682351"/>
              <a:gd name="connsiteX120" fmla="*/ 4398766 w 7868507"/>
              <a:gd name="connsiteY120" fmla="*/ 1022420 h 1682351"/>
              <a:gd name="connsiteX121" fmla="*/ 4397057 w 7868507"/>
              <a:gd name="connsiteY121" fmla="*/ 1020283 h 1682351"/>
              <a:gd name="connsiteX122" fmla="*/ 4386552 w 7868507"/>
              <a:gd name="connsiteY122" fmla="*/ 1024409 h 1682351"/>
              <a:gd name="connsiteX123" fmla="*/ 4377324 w 7868507"/>
              <a:gd name="connsiteY123" fmla="*/ 1023587 h 1682351"/>
              <a:gd name="connsiteX124" fmla="*/ 4370923 w 7868507"/>
              <a:gd name="connsiteY124" fmla="*/ 1028513 h 1682351"/>
              <a:gd name="connsiteX125" fmla="*/ 4360023 w 7868507"/>
              <a:gd name="connsiteY125" fmla="*/ 1029711 h 1682351"/>
              <a:gd name="connsiteX126" fmla="*/ 4346335 w 7868507"/>
              <a:gd name="connsiteY126" fmla="*/ 1029999 h 1682351"/>
              <a:gd name="connsiteX127" fmla="*/ 4334175 w 7868507"/>
              <a:gd name="connsiteY127" fmla="*/ 1028124 h 1682351"/>
              <a:gd name="connsiteX128" fmla="*/ 4316842 w 7868507"/>
              <a:gd name="connsiteY128" fmla="*/ 1031192 h 1682351"/>
              <a:gd name="connsiteX129" fmla="*/ 4277163 w 7868507"/>
              <a:gd name="connsiteY129" fmla="*/ 1035732 h 1682351"/>
              <a:gd name="connsiteX130" fmla="*/ 4247171 w 7868507"/>
              <a:gd name="connsiteY130" fmla="*/ 1039212 h 1682351"/>
              <a:gd name="connsiteX131" fmla="*/ 4194968 w 7868507"/>
              <a:gd name="connsiteY131" fmla="*/ 1049296 h 1682351"/>
              <a:gd name="connsiteX132" fmla="*/ 4185496 w 7868507"/>
              <a:gd name="connsiteY132" fmla="*/ 1057811 h 1682351"/>
              <a:gd name="connsiteX133" fmla="*/ 4160588 w 7868507"/>
              <a:gd name="connsiteY133" fmla="*/ 1055289 h 1682351"/>
              <a:gd name="connsiteX134" fmla="*/ 4153601 w 7868507"/>
              <a:gd name="connsiteY134" fmla="*/ 1046911 h 1682351"/>
              <a:gd name="connsiteX135" fmla="*/ 4121597 w 7868507"/>
              <a:gd name="connsiteY135" fmla="*/ 1049768 h 1682351"/>
              <a:gd name="connsiteX136" fmla="*/ 4092519 w 7868507"/>
              <a:gd name="connsiteY136" fmla="*/ 1061793 h 1682351"/>
              <a:gd name="connsiteX137" fmla="*/ 4054082 w 7868507"/>
              <a:gd name="connsiteY137" fmla="*/ 1068526 h 1682351"/>
              <a:gd name="connsiteX138" fmla="*/ 4031133 w 7868507"/>
              <a:gd name="connsiteY138" fmla="*/ 1072650 h 1682351"/>
              <a:gd name="connsiteX139" fmla="*/ 3966873 w 7868507"/>
              <a:gd name="connsiteY139" fmla="*/ 1076267 h 1682351"/>
              <a:gd name="connsiteX140" fmla="*/ 3963573 w 7868507"/>
              <a:gd name="connsiteY140" fmla="*/ 1076172 h 1682351"/>
              <a:gd name="connsiteX141" fmla="*/ 3952740 w 7868507"/>
              <a:gd name="connsiteY141" fmla="*/ 1081643 h 1682351"/>
              <a:gd name="connsiteX142" fmla="*/ 3952284 w 7868507"/>
              <a:gd name="connsiteY142" fmla="*/ 1083043 h 1682351"/>
              <a:gd name="connsiteX143" fmla="*/ 3912008 w 7868507"/>
              <a:gd name="connsiteY143" fmla="*/ 1080346 h 1682351"/>
              <a:gd name="connsiteX144" fmla="*/ 3907178 w 7868507"/>
              <a:gd name="connsiteY144" fmla="*/ 1082452 h 1682351"/>
              <a:gd name="connsiteX145" fmla="*/ 3880262 w 7868507"/>
              <a:gd name="connsiteY145" fmla="*/ 1077541 h 1682351"/>
              <a:gd name="connsiteX146" fmla="*/ 3866711 w 7868507"/>
              <a:gd name="connsiteY146" fmla="*/ 1076684 h 1682351"/>
              <a:gd name="connsiteX147" fmla="*/ 3842517 w 7868507"/>
              <a:gd name="connsiteY147" fmla="*/ 1073470 h 1682351"/>
              <a:gd name="connsiteX148" fmla="*/ 3840538 w 7868507"/>
              <a:gd name="connsiteY148" fmla="*/ 1074837 h 1682351"/>
              <a:gd name="connsiteX149" fmla="*/ 3835745 w 7868507"/>
              <a:gd name="connsiteY149" fmla="*/ 1073596 h 1682351"/>
              <a:gd name="connsiteX150" fmla="*/ 3832245 w 7868507"/>
              <a:gd name="connsiteY150" fmla="*/ 1075205 h 1682351"/>
              <a:gd name="connsiteX151" fmla="*/ 3828256 w 7868507"/>
              <a:gd name="connsiteY151" fmla="*/ 1074786 h 1682351"/>
              <a:gd name="connsiteX152" fmla="*/ 3786574 w 7868507"/>
              <a:gd name="connsiteY152" fmla="*/ 1081253 h 1682351"/>
              <a:gd name="connsiteX153" fmla="*/ 3777568 w 7868507"/>
              <a:gd name="connsiteY153" fmla="*/ 1079989 h 1682351"/>
              <a:gd name="connsiteX154" fmla="*/ 3770769 w 7868507"/>
              <a:gd name="connsiteY154" fmla="*/ 1084796 h 1682351"/>
              <a:gd name="connsiteX155" fmla="*/ 3742056 w 7868507"/>
              <a:gd name="connsiteY155" fmla="*/ 1086062 h 1682351"/>
              <a:gd name="connsiteX156" fmla="*/ 3732135 w 7868507"/>
              <a:gd name="connsiteY156" fmla="*/ 1082300 h 1682351"/>
              <a:gd name="connsiteX157" fmla="*/ 3722961 w 7868507"/>
              <a:gd name="connsiteY157" fmla="*/ 1079602 h 1682351"/>
              <a:gd name="connsiteX158" fmla="*/ 3721773 w 7868507"/>
              <a:gd name="connsiteY158" fmla="*/ 1079610 h 1682351"/>
              <a:gd name="connsiteX159" fmla="*/ 3709837 w 7868507"/>
              <a:gd name="connsiteY159" fmla="*/ 1079694 h 1682351"/>
              <a:gd name="connsiteX160" fmla="*/ 3687629 w 7868507"/>
              <a:gd name="connsiteY160" fmla="*/ 1079849 h 1682351"/>
              <a:gd name="connsiteX161" fmla="*/ 3644574 w 7868507"/>
              <a:gd name="connsiteY161" fmla="*/ 1083439 h 1682351"/>
              <a:gd name="connsiteX162" fmla="*/ 3547156 w 7868507"/>
              <a:gd name="connsiteY162" fmla="*/ 1066356 h 1682351"/>
              <a:gd name="connsiteX163" fmla="*/ 3408831 w 7868507"/>
              <a:gd name="connsiteY163" fmla="*/ 1075438 h 1682351"/>
              <a:gd name="connsiteX164" fmla="*/ 3114039 w 7868507"/>
              <a:gd name="connsiteY164" fmla="*/ 1109327 h 1682351"/>
              <a:gd name="connsiteX165" fmla="*/ 3051319 w 7868507"/>
              <a:gd name="connsiteY165" fmla="*/ 1116688 h 1682351"/>
              <a:gd name="connsiteX166" fmla="*/ 3010058 w 7868507"/>
              <a:gd name="connsiteY166" fmla="*/ 1118821 h 1682351"/>
              <a:gd name="connsiteX167" fmla="*/ 2941155 w 7868507"/>
              <a:gd name="connsiteY167" fmla="*/ 1141827 h 1682351"/>
              <a:gd name="connsiteX168" fmla="*/ 2862733 w 7868507"/>
              <a:gd name="connsiteY168" fmla="*/ 1149849 h 1682351"/>
              <a:gd name="connsiteX169" fmla="*/ 2762853 w 7868507"/>
              <a:gd name="connsiteY169" fmla="*/ 1155888 h 1682351"/>
              <a:gd name="connsiteX170" fmla="*/ 2735957 w 7868507"/>
              <a:gd name="connsiteY170" fmla="*/ 1166296 h 1682351"/>
              <a:gd name="connsiteX171" fmla="*/ 2697453 w 7868507"/>
              <a:gd name="connsiteY171" fmla="*/ 1175920 h 1682351"/>
              <a:gd name="connsiteX172" fmla="*/ 2630587 w 7868507"/>
              <a:gd name="connsiteY172" fmla="*/ 1198561 h 1682351"/>
              <a:gd name="connsiteX173" fmla="*/ 2554087 w 7868507"/>
              <a:gd name="connsiteY173" fmla="*/ 1210615 h 1682351"/>
              <a:gd name="connsiteX174" fmla="*/ 2466063 w 7868507"/>
              <a:gd name="connsiteY174" fmla="*/ 1202949 h 1682351"/>
              <a:gd name="connsiteX175" fmla="*/ 2417946 w 7868507"/>
              <a:gd name="connsiteY175" fmla="*/ 1202719 h 1682351"/>
              <a:gd name="connsiteX176" fmla="*/ 2258819 w 7868507"/>
              <a:gd name="connsiteY176" fmla="*/ 1200304 h 1682351"/>
              <a:gd name="connsiteX177" fmla="*/ 2148771 w 7868507"/>
              <a:gd name="connsiteY177" fmla="*/ 1198564 h 1682351"/>
              <a:gd name="connsiteX178" fmla="*/ 2117137 w 7868507"/>
              <a:gd name="connsiteY178" fmla="*/ 1207800 h 1682351"/>
              <a:gd name="connsiteX179" fmla="*/ 2064067 w 7868507"/>
              <a:gd name="connsiteY179" fmla="*/ 1222897 h 1682351"/>
              <a:gd name="connsiteX180" fmla="*/ 2011154 w 7868507"/>
              <a:gd name="connsiteY180" fmla="*/ 1227589 h 1682351"/>
              <a:gd name="connsiteX181" fmla="*/ 1967562 w 7868507"/>
              <a:gd name="connsiteY181" fmla="*/ 1238053 h 1682351"/>
              <a:gd name="connsiteX182" fmla="*/ 1925305 w 7868507"/>
              <a:gd name="connsiteY182" fmla="*/ 1239652 h 1682351"/>
              <a:gd name="connsiteX183" fmla="*/ 1903633 w 7868507"/>
              <a:gd name="connsiteY183" fmla="*/ 1234971 h 1682351"/>
              <a:gd name="connsiteX184" fmla="*/ 1878608 w 7868507"/>
              <a:gd name="connsiteY184" fmla="*/ 1229903 h 1682351"/>
              <a:gd name="connsiteX185" fmla="*/ 1843617 w 7868507"/>
              <a:gd name="connsiteY185" fmla="*/ 1224887 h 1682351"/>
              <a:gd name="connsiteX186" fmla="*/ 1749265 w 7868507"/>
              <a:gd name="connsiteY186" fmla="*/ 1228560 h 1682351"/>
              <a:gd name="connsiteX187" fmla="*/ 1650050 w 7868507"/>
              <a:gd name="connsiteY187" fmla="*/ 1231064 h 1682351"/>
              <a:gd name="connsiteX188" fmla="*/ 1625906 w 7868507"/>
              <a:gd name="connsiteY188" fmla="*/ 1240466 h 1682351"/>
              <a:gd name="connsiteX189" fmla="*/ 1625638 w 7868507"/>
              <a:gd name="connsiteY189" fmla="*/ 1243542 h 1682351"/>
              <a:gd name="connsiteX190" fmla="*/ 1621994 w 7868507"/>
              <a:gd name="connsiteY190" fmla="*/ 1248302 h 1682351"/>
              <a:gd name="connsiteX191" fmla="*/ 1615654 w 7868507"/>
              <a:gd name="connsiteY191" fmla="*/ 1259137 h 1682351"/>
              <a:gd name="connsiteX192" fmla="*/ 1602888 w 7868507"/>
              <a:gd name="connsiteY192" fmla="*/ 1274010 h 1682351"/>
              <a:gd name="connsiteX193" fmla="*/ 1602366 w 7868507"/>
              <a:gd name="connsiteY193" fmla="*/ 1273557 h 1682351"/>
              <a:gd name="connsiteX194" fmla="*/ 1597689 w 7868507"/>
              <a:gd name="connsiteY194" fmla="*/ 1274721 h 1682351"/>
              <a:gd name="connsiteX195" fmla="*/ 1566332 w 7868507"/>
              <a:gd name="connsiteY195" fmla="*/ 1278948 h 1682351"/>
              <a:gd name="connsiteX196" fmla="*/ 1555040 w 7868507"/>
              <a:gd name="connsiteY196" fmla="*/ 1293696 h 1682351"/>
              <a:gd name="connsiteX197" fmla="*/ 1552558 w 7868507"/>
              <a:gd name="connsiteY197" fmla="*/ 1296317 h 1682351"/>
              <a:gd name="connsiteX198" fmla="*/ 1552423 w 7868507"/>
              <a:gd name="connsiteY198" fmla="*/ 1296224 h 1682351"/>
              <a:gd name="connsiteX199" fmla="*/ 1549631 w 7868507"/>
              <a:gd name="connsiteY199" fmla="*/ 1298702 h 1682351"/>
              <a:gd name="connsiteX200" fmla="*/ 1518013 w 7868507"/>
              <a:gd name="connsiteY200" fmla="*/ 1301677 h 1682351"/>
              <a:gd name="connsiteX201" fmla="*/ 1479156 w 7868507"/>
              <a:gd name="connsiteY201" fmla="*/ 1316098 h 1682351"/>
              <a:gd name="connsiteX202" fmla="*/ 1441079 w 7868507"/>
              <a:gd name="connsiteY202" fmla="*/ 1332684 h 1682351"/>
              <a:gd name="connsiteX203" fmla="*/ 1427483 w 7868507"/>
              <a:gd name="connsiteY203" fmla="*/ 1339810 h 1682351"/>
              <a:gd name="connsiteX204" fmla="*/ 1402408 w 7868507"/>
              <a:gd name="connsiteY204" fmla="*/ 1347572 h 1682351"/>
              <a:gd name="connsiteX205" fmla="*/ 1390401 w 7868507"/>
              <a:gd name="connsiteY205" fmla="*/ 1348064 h 1682351"/>
              <a:gd name="connsiteX206" fmla="*/ 1389965 w 7868507"/>
              <a:gd name="connsiteY206" fmla="*/ 1348612 h 1682351"/>
              <a:gd name="connsiteX207" fmla="*/ 1388601 w 7868507"/>
              <a:gd name="connsiteY207" fmla="*/ 1346953 h 1682351"/>
              <a:gd name="connsiteX208" fmla="*/ 1380844 w 7868507"/>
              <a:gd name="connsiteY208" fmla="*/ 1350384 h 1682351"/>
              <a:gd name="connsiteX209" fmla="*/ 1378861 w 7868507"/>
              <a:gd name="connsiteY209" fmla="*/ 1352221 h 1682351"/>
              <a:gd name="connsiteX210" fmla="*/ 1375758 w 7868507"/>
              <a:gd name="connsiteY210" fmla="*/ 1353731 h 1682351"/>
              <a:gd name="connsiteX211" fmla="*/ 1375650 w 7868507"/>
              <a:gd name="connsiteY211" fmla="*/ 1353592 h 1682351"/>
              <a:gd name="connsiteX212" fmla="*/ 1372804 w 7868507"/>
              <a:gd name="connsiteY212" fmla="*/ 1355351 h 1682351"/>
              <a:gd name="connsiteX213" fmla="*/ 1359249 w 7868507"/>
              <a:gd name="connsiteY213" fmla="*/ 1366189 h 1682351"/>
              <a:gd name="connsiteX214" fmla="*/ 1340780 w 7868507"/>
              <a:gd name="connsiteY214" fmla="*/ 1366894 h 1682351"/>
              <a:gd name="connsiteX215" fmla="*/ 1337816 w 7868507"/>
              <a:gd name="connsiteY215" fmla="*/ 1359128 h 1682351"/>
              <a:gd name="connsiteX216" fmla="*/ 1335560 w 7868507"/>
              <a:gd name="connsiteY216" fmla="*/ 1360910 h 1682351"/>
              <a:gd name="connsiteX217" fmla="*/ 1331292 w 7868507"/>
              <a:gd name="connsiteY217" fmla="*/ 1365723 h 1682351"/>
              <a:gd name="connsiteX218" fmla="*/ 1329826 w 7868507"/>
              <a:gd name="connsiteY218" fmla="*/ 1365581 h 1682351"/>
              <a:gd name="connsiteX219" fmla="*/ 1315524 w 7868507"/>
              <a:gd name="connsiteY219" fmla="*/ 1370869 h 1682351"/>
              <a:gd name="connsiteX220" fmla="*/ 1311310 w 7868507"/>
              <a:gd name="connsiteY220" fmla="*/ 1368878 h 1682351"/>
              <a:gd name="connsiteX221" fmla="*/ 1309448 w 7868507"/>
              <a:gd name="connsiteY221" fmla="*/ 1368851 h 1682351"/>
              <a:gd name="connsiteX222" fmla="*/ 1301298 w 7868507"/>
              <a:gd name="connsiteY222" fmla="*/ 1377498 h 1682351"/>
              <a:gd name="connsiteX223" fmla="*/ 1296925 w 7868507"/>
              <a:gd name="connsiteY223" fmla="*/ 1380996 h 1682351"/>
              <a:gd name="connsiteX224" fmla="*/ 1269267 w 7868507"/>
              <a:gd name="connsiteY224" fmla="*/ 1411589 h 1682351"/>
              <a:gd name="connsiteX225" fmla="*/ 1221707 w 7868507"/>
              <a:gd name="connsiteY225" fmla="*/ 1427353 h 1682351"/>
              <a:gd name="connsiteX226" fmla="*/ 1173283 w 7868507"/>
              <a:gd name="connsiteY226" fmla="*/ 1444522 h 1682351"/>
              <a:gd name="connsiteX227" fmla="*/ 1135382 w 7868507"/>
              <a:gd name="connsiteY227" fmla="*/ 1456933 h 1682351"/>
              <a:gd name="connsiteX228" fmla="*/ 1055416 w 7868507"/>
              <a:gd name="connsiteY228" fmla="*/ 1526389 h 1682351"/>
              <a:gd name="connsiteX229" fmla="*/ 1034752 w 7868507"/>
              <a:gd name="connsiteY229" fmla="*/ 1531257 h 1682351"/>
              <a:gd name="connsiteX230" fmla="*/ 1018956 w 7868507"/>
              <a:gd name="connsiteY230" fmla="*/ 1549595 h 1682351"/>
              <a:gd name="connsiteX231" fmla="*/ 1010858 w 7868507"/>
              <a:gd name="connsiteY231" fmla="*/ 1548110 h 1682351"/>
              <a:gd name="connsiteX232" fmla="*/ 1009435 w 7868507"/>
              <a:gd name="connsiteY232" fmla="*/ 1547700 h 1682351"/>
              <a:gd name="connsiteX233" fmla="*/ 1004312 w 7868507"/>
              <a:gd name="connsiteY233" fmla="*/ 1549413 h 1682351"/>
              <a:gd name="connsiteX234" fmla="*/ 1002155 w 7868507"/>
              <a:gd name="connsiteY234" fmla="*/ 1545703 h 1682351"/>
              <a:gd name="connsiteX235" fmla="*/ 993932 w 7868507"/>
              <a:gd name="connsiteY235" fmla="*/ 1545275 h 1682351"/>
              <a:gd name="connsiteX236" fmla="*/ 984702 w 7868507"/>
              <a:gd name="connsiteY236" fmla="*/ 1549599 h 1682351"/>
              <a:gd name="connsiteX237" fmla="*/ 951832 w 7868507"/>
              <a:gd name="connsiteY237" fmla="*/ 1564506 h 1682351"/>
              <a:gd name="connsiteX238" fmla="*/ 946909 w 7868507"/>
              <a:gd name="connsiteY238" fmla="*/ 1569506 h 1682351"/>
              <a:gd name="connsiteX239" fmla="*/ 930061 w 7868507"/>
              <a:gd name="connsiteY239" fmla="*/ 1573784 h 1682351"/>
              <a:gd name="connsiteX240" fmla="*/ 929189 w 7868507"/>
              <a:gd name="connsiteY240" fmla="*/ 1575061 h 1682351"/>
              <a:gd name="connsiteX241" fmla="*/ 913074 w 7868507"/>
              <a:gd name="connsiteY241" fmla="*/ 1580907 h 1682351"/>
              <a:gd name="connsiteX242" fmla="*/ 885532 w 7868507"/>
              <a:gd name="connsiteY242" fmla="*/ 1596205 h 1682351"/>
              <a:gd name="connsiteX243" fmla="*/ 879535 w 7868507"/>
              <a:gd name="connsiteY243" fmla="*/ 1593350 h 1682351"/>
              <a:gd name="connsiteX244" fmla="*/ 878302 w 7868507"/>
              <a:gd name="connsiteY244" fmla="*/ 1591213 h 1682351"/>
              <a:gd name="connsiteX245" fmla="*/ 870728 w 7868507"/>
              <a:gd name="connsiteY245" fmla="*/ 1595340 h 1682351"/>
              <a:gd name="connsiteX246" fmla="*/ 864075 w 7868507"/>
              <a:gd name="connsiteY246" fmla="*/ 1594517 h 1682351"/>
              <a:gd name="connsiteX247" fmla="*/ 859460 w 7868507"/>
              <a:gd name="connsiteY247" fmla="*/ 1599444 h 1682351"/>
              <a:gd name="connsiteX248" fmla="*/ 851601 w 7868507"/>
              <a:gd name="connsiteY248" fmla="*/ 1600641 h 1682351"/>
              <a:gd name="connsiteX249" fmla="*/ 841730 w 7868507"/>
              <a:gd name="connsiteY249" fmla="*/ 1600929 h 1682351"/>
              <a:gd name="connsiteX250" fmla="*/ 832963 w 7868507"/>
              <a:gd name="connsiteY250" fmla="*/ 1599055 h 1682351"/>
              <a:gd name="connsiteX251" fmla="*/ 820466 w 7868507"/>
              <a:gd name="connsiteY251" fmla="*/ 1602123 h 1682351"/>
              <a:gd name="connsiteX252" fmla="*/ 791859 w 7868507"/>
              <a:gd name="connsiteY252" fmla="*/ 1606663 h 1682351"/>
              <a:gd name="connsiteX253" fmla="*/ 770233 w 7868507"/>
              <a:gd name="connsiteY253" fmla="*/ 1610142 h 1682351"/>
              <a:gd name="connsiteX254" fmla="*/ 732594 w 7868507"/>
              <a:gd name="connsiteY254" fmla="*/ 1620226 h 1682351"/>
              <a:gd name="connsiteX255" fmla="*/ 725765 w 7868507"/>
              <a:gd name="connsiteY255" fmla="*/ 1628741 h 1682351"/>
              <a:gd name="connsiteX256" fmla="*/ 707807 w 7868507"/>
              <a:gd name="connsiteY256" fmla="*/ 1626219 h 1682351"/>
              <a:gd name="connsiteX257" fmla="*/ 702769 w 7868507"/>
              <a:gd name="connsiteY257" fmla="*/ 1617842 h 1682351"/>
              <a:gd name="connsiteX258" fmla="*/ 679694 w 7868507"/>
              <a:gd name="connsiteY258" fmla="*/ 1620699 h 1682351"/>
              <a:gd name="connsiteX259" fmla="*/ 658729 w 7868507"/>
              <a:gd name="connsiteY259" fmla="*/ 1632723 h 1682351"/>
              <a:gd name="connsiteX260" fmla="*/ 631015 w 7868507"/>
              <a:gd name="connsiteY260" fmla="*/ 1639457 h 1682351"/>
              <a:gd name="connsiteX261" fmla="*/ 614469 w 7868507"/>
              <a:gd name="connsiteY261" fmla="*/ 1643580 h 1682351"/>
              <a:gd name="connsiteX262" fmla="*/ 568137 w 7868507"/>
              <a:gd name="connsiteY262" fmla="*/ 1647197 h 1682351"/>
              <a:gd name="connsiteX263" fmla="*/ 565757 w 7868507"/>
              <a:gd name="connsiteY263" fmla="*/ 1647102 h 1682351"/>
              <a:gd name="connsiteX264" fmla="*/ 557947 w 7868507"/>
              <a:gd name="connsiteY264" fmla="*/ 1652573 h 1682351"/>
              <a:gd name="connsiteX265" fmla="*/ 557617 w 7868507"/>
              <a:gd name="connsiteY265" fmla="*/ 1653973 h 1682351"/>
              <a:gd name="connsiteX266" fmla="*/ 528578 w 7868507"/>
              <a:gd name="connsiteY266" fmla="*/ 1651276 h 1682351"/>
              <a:gd name="connsiteX267" fmla="*/ 525096 w 7868507"/>
              <a:gd name="connsiteY267" fmla="*/ 1653383 h 1682351"/>
              <a:gd name="connsiteX268" fmla="*/ 505689 w 7868507"/>
              <a:gd name="connsiteY268" fmla="*/ 1648471 h 1682351"/>
              <a:gd name="connsiteX269" fmla="*/ 495919 w 7868507"/>
              <a:gd name="connsiteY269" fmla="*/ 1647615 h 1682351"/>
              <a:gd name="connsiteX270" fmla="*/ 478476 w 7868507"/>
              <a:gd name="connsiteY270" fmla="*/ 1644401 h 1682351"/>
              <a:gd name="connsiteX271" fmla="*/ 477049 w 7868507"/>
              <a:gd name="connsiteY271" fmla="*/ 1645767 h 1682351"/>
              <a:gd name="connsiteX272" fmla="*/ 473592 w 7868507"/>
              <a:gd name="connsiteY272" fmla="*/ 1644526 h 1682351"/>
              <a:gd name="connsiteX273" fmla="*/ 471069 w 7868507"/>
              <a:gd name="connsiteY273" fmla="*/ 1646136 h 1682351"/>
              <a:gd name="connsiteX274" fmla="*/ 468193 w 7868507"/>
              <a:gd name="connsiteY274" fmla="*/ 1645716 h 1682351"/>
              <a:gd name="connsiteX275" fmla="*/ 438139 w 7868507"/>
              <a:gd name="connsiteY275" fmla="*/ 1652183 h 1682351"/>
              <a:gd name="connsiteX276" fmla="*/ 431647 w 7868507"/>
              <a:gd name="connsiteY276" fmla="*/ 1650919 h 1682351"/>
              <a:gd name="connsiteX277" fmla="*/ 426745 w 7868507"/>
              <a:gd name="connsiteY277" fmla="*/ 1655727 h 1682351"/>
              <a:gd name="connsiteX278" fmla="*/ 406042 w 7868507"/>
              <a:gd name="connsiteY278" fmla="*/ 1656992 h 1682351"/>
              <a:gd name="connsiteX279" fmla="*/ 398889 w 7868507"/>
              <a:gd name="connsiteY279" fmla="*/ 1653230 h 1682351"/>
              <a:gd name="connsiteX280" fmla="*/ 392275 w 7868507"/>
              <a:gd name="connsiteY280" fmla="*/ 1650533 h 1682351"/>
              <a:gd name="connsiteX281" fmla="*/ 391417 w 7868507"/>
              <a:gd name="connsiteY281" fmla="*/ 1650540 h 1682351"/>
              <a:gd name="connsiteX282" fmla="*/ 382811 w 7868507"/>
              <a:gd name="connsiteY282" fmla="*/ 1650624 h 1682351"/>
              <a:gd name="connsiteX283" fmla="*/ 366800 w 7868507"/>
              <a:gd name="connsiteY283" fmla="*/ 1650779 h 1682351"/>
              <a:gd name="connsiteX284" fmla="*/ 335757 w 7868507"/>
              <a:gd name="connsiteY284" fmla="*/ 1654369 h 1682351"/>
              <a:gd name="connsiteX285" fmla="*/ 265518 w 7868507"/>
              <a:gd name="connsiteY285" fmla="*/ 1637286 h 1682351"/>
              <a:gd name="connsiteX286" fmla="*/ 165785 w 7868507"/>
              <a:gd name="connsiteY286" fmla="*/ 1646368 h 1682351"/>
              <a:gd name="connsiteX287" fmla="*/ 5771 w 7868507"/>
              <a:gd name="connsiteY287" fmla="*/ 1682351 h 1682351"/>
              <a:gd name="connsiteX288" fmla="*/ 0 w 7868507"/>
              <a:gd name="connsiteY288" fmla="*/ 1682121 h 1682351"/>
              <a:gd name="connsiteX289" fmla="*/ 0 w 7868507"/>
              <a:gd name="connsiteY289" fmla="*/ 208540 h 1682351"/>
              <a:gd name="connsiteX290" fmla="*/ 1 w 7868507"/>
              <a:gd name="connsiteY290" fmla="*/ 208540 h 168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868507" h="1682351">
                <a:moveTo>
                  <a:pt x="0" y="0"/>
                </a:moveTo>
                <a:lnTo>
                  <a:pt x="7868507" y="0"/>
                </a:lnTo>
                <a:lnTo>
                  <a:pt x="7865866" y="1824"/>
                </a:lnTo>
                <a:cubicBezTo>
                  <a:pt x="7856431" y="8442"/>
                  <a:pt x="7838680" y="21037"/>
                  <a:pt x="7837561" y="21679"/>
                </a:cubicBezTo>
                <a:cubicBezTo>
                  <a:pt x="7827334" y="28887"/>
                  <a:pt x="7786488" y="47703"/>
                  <a:pt x="7769454" y="43813"/>
                </a:cubicBezTo>
                <a:cubicBezTo>
                  <a:pt x="7776715" y="51976"/>
                  <a:pt x="7698773" y="52885"/>
                  <a:pt x="7695485" y="61050"/>
                </a:cubicBezTo>
                <a:cubicBezTo>
                  <a:pt x="7694124" y="67654"/>
                  <a:pt x="7669858" y="70842"/>
                  <a:pt x="7662356" y="73131"/>
                </a:cubicBezTo>
                <a:cubicBezTo>
                  <a:pt x="7657288" y="79798"/>
                  <a:pt x="7615644" y="67260"/>
                  <a:pt x="7602203" y="99894"/>
                </a:cubicBezTo>
                <a:cubicBezTo>
                  <a:pt x="7564102" y="102340"/>
                  <a:pt x="7563677" y="146948"/>
                  <a:pt x="7533256" y="141638"/>
                </a:cubicBezTo>
                <a:cubicBezTo>
                  <a:pt x="7525393" y="142116"/>
                  <a:pt x="7522481" y="163449"/>
                  <a:pt x="7516926" y="165418"/>
                </a:cubicBezTo>
                <a:lnTo>
                  <a:pt x="7488994" y="178287"/>
                </a:lnTo>
                <a:lnTo>
                  <a:pt x="7478335" y="185700"/>
                </a:lnTo>
                <a:lnTo>
                  <a:pt x="7458526" y="189157"/>
                </a:lnTo>
                <a:cubicBezTo>
                  <a:pt x="7448729" y="190298"/>
                  <a:pt x="7435680" y="189564"/>
                  <a:pt x="7419554" y="192546"/>
                </a:cubicBezTo>
                <a:cubicBezTo>
                  <a:pt x="7391848" y="201320"/>
                  <a:pt x="7364551" y="190112"/>
                  <a:pt x="7347574" y="213028"/>
                </a:cubicBezTo>
                <a:cubicBezTo>
                  <a:pt x="7289734" y="215419"/>
                  <a:pt x="7263297" y="236052"/>
                  <a:pt x="7205646" y="228570"/>
                </a:cubicBezTo>
                <a:cubicBezTo>
                  <a:pt x="7219384" y="234481"/>
                  <a:pt x="7148985" y="225303"/>
                  <a:pt x="7132082" y="240066"/>
                </a:cubicBezTo>
                <a:cubicBezTo>
                  <a:pt x="7098097" y="244851"/>
                  <a:pt x="7078927" y="243254"/>
                  <a:pt x="7026584" y="249305"/>
                </a:cubicBezTo>
                <a:cubicBezTo>
                  <a:pt x="6982005" y="255885"/>
                  <a:pt x="6975045" y="256084"/>
                  <a:pt x="6949796" y="259619"/>
                </a:cubicBezTo>
                <a:lnTo>
                  <a:pt x="6850243" y="278486"/>
                </a:lnTo>
                <a:lnTo>
                  <a:pt x="6848972" y="279419"/>
                </a:lnTo>
                <a:cubicBezTo>
                  <a:pt x="6842431" y="281915"/>
                  <a:pt x="6837674" y="282132"/>
                  <a:pt x="6833720" y="281340"/>
                </a:cubicBezTo>
                <a:lnTo>
                  <a:pt x="6796601" y="279778"/>
                </a:lnTo>
                <a:lnTo>
                  <a:pt x="6793249" y="281365"/>
                </a:lnTo>
                <a:lnTo>
                  <a:pt x="6761214" y="283216"/>
                </a:lnTo>
                <a:cubicBezTo>
                  <a:pt x="6761188" y="283490"/>
                  <a:pt x="6761163" y="283765"/>
                  <a:pt x="6761137" y="284040"/>
                </a:cubicBezTo>
                <a:cubicBezTo>
                  <a:pt x="6760237" y="285931"/>
                  <a:pt x="6758196" y="287407"/>
                  <a:pt x="6753708" y="288053"/>
                </a:cubicBezTo>
                <a:cubicBezTo>
                  <a:pt x="6765963" y="298767"/>
                  <a:pt x="6752991" y="292938"/>
                  <a:pt x="6738673" y="293899"/>
                </a:cubicBezTo>
                <a:cubicBezTo>
                  <a:pt x="6725584" y="299105"/>
                  <a:pt x="6686848" y="314912"/>
                  <a:pt x="6675177" y="319284"/>
                </a:cubicBezTo>
                <a:lnTo>
                  <a:pt x="6668648" y="320128"/>
                </a:lnTo>
                <a:cubicBezTo>
                  <a:pt x="6668631" y="320193"/>
                  <a:pt x="6668614" y="320260"/>
                  <a:pt x="6668596" y="320325"/>
                </a:cubicBezTo>
                <a:cubicBezTo>
                  <a:pt x="6667339" y="320894"/>
                  <a:pt x="6665255" y="321316"/>
                  <a:pt x="6661861" y="321574"/>
                </a:cubicBezTo>
                <a:lnTo>
                  <a:pt x="6644079" y="323301"/>
                </a:lnTo>
                <a:lnTo>
                  <a:pt x="6640227" y="325063"/>
                </a:lnTo>
                <a:lnTo>
                  <a:pt x="6639422" y="327491"/>
                </a:lnTo>
                <a:lnTo>
                  <a:pt x="6617073" y="336554"/>
                </a:lnTo>
                <a:cubicBezTo>
                  <a:pt x="6605813" y="334764"/>
                  <a:pt x="6572341" y="351494"/>
                  <a:pt x="6565938" y="354459"/>
                </a:cubicBezTo>
                <a:lnTo>
                  <a:pt x="6506395" y="372715"/>
                </a:lnTo>
                <a:cubicBezTo>
                  <a:pt x="6446059" y="407226"/>
                  <a:pt x="6413333" y="405459"/>
                  <a:pt x="6366803" y="421832"/>
                </a:cubicBezTo>
                <a:cubicBezTo>
                  <a:pt x="6324390" y="424230"/>
                  <a:pt x="6284368" y="425700"/>
                  <a:pt x="6245343" y="435559"/>
                </a:cubicBezTo>
                <a:cubicBezTo>
                  <a:pt x="6215336" y="440142"/>
                  <a:pt x="6196358" y="442032"/>
                  <a:pt x="6186762" y="449329"/>
                </a:cubicBezTo>
                <a:lnTo>
                  <a:pt x="6151870" y="456667"/>
                </a:lnTo>
                <a:lnTo>
                  <a:pt x="6094791" y="467108"/>
                </a:lnTo>
                <a:cubicBezTo>
                  <a:pt x="6094657" y="467835"/>
                  <a:pt x="6094521" y="468561"/>
                  <a:pt x="6094387" y="469288"/>
                </a:cubicBezTo>
                <a:lnTo>
                  <a:pt x="6088888" y="472662"/>
                </a:lnTo>
                <a:lnTo>
                  <a:pt x="6079322" y="480342"/>
                </a:lnTo>
                <a:lnTo>
                  <a:pt x="6060058" y="490885"/>
                </a:lnTo>
                <a:lnTo>
                  <a:pt x="6059271" y="490563"/>
                </a:lnTo>
                <a:cubicBezTo>
                  <a:pt x="6057130" y="490070"/>
                  <a:pt x="6054850" y="490140"/>
                  <a:pt x="6052214" y="491388"/>
                </a:cubicBezTo>
                <a:cubicBezTo>
                  <a:pt x="6043152" y="492025"/>
                  <a:pt x="6015622" y="492143"/>
                  <a:pt x="6004898" y="494385"/>
                </a:cubicBezTo>
                <a:cubicBezTo>
                  <a:pt x="5999647" y="497933"/>
                  <a:pt x="5993947" y="501457"/>
                  <a:pt x="5987859" y="504838"/>
                </a:cubicBezTo>
                <a:lnTo>
                  <a:pt x="5984113" y="506697"/>
                </a:lnTo>
                <a:lnTo>
                  <a:pt x="5983909" y="506630"/>
                </a:lnTo>
                <a:cubicBezTo>
                  <a:pt x="5982816" y="506817"/>
                  <a:pt x="5981478" y="507345"/>
                  <a:pt x="5979696" y="508387"/>
                </a:cubicBezTo>
                <a:lnTo>
                  <a:pt x="5931986" y="510495"/>
                </a:lnTo>
                <a:cubicBezTo>
                  <a:pt x="5909485" y="515471"/>
                  <a:pt x="5891640" y="509415"/>
                  <a:pt x="5873354" y="520717"/>
                </a:cubicBezTo>
                <a:cubicBezTo>
                  <a:pt x="5862814" y="523027"/>
                  <a:pt x="5852640" y="524240"/>
                  <a:pt x="5843006" y="525739"/>
                </a:cubicBezTo>
                <a:lnTo>
                  <a:pt x="5825737" y="530029"/>
                </a:lnTo>
                <a:lnTo>
                  <a:pt x="5812271" y="536366"/>
                </a:lnTo>
                <a:cubicBezTo>
                  <a:pt x="5756812" y="585055"/>
                  <a:pt x="5726733" y="582561"/>
                  <a:pt x="5683965" y="605660"/>
                </a:cubicBezTo>
                <a:cubicBezTo>
                  <a:pt x="5644981" y="609044"/>
                  <a:pt x="5608194" y="611118"/>
                  <a:pt x="5572324" y="625027"/>
                </a:cubicBezTo>
                <a:lnTo>
                  <a:pt x="5556903" y="628786"/>
                </a:lnTo>
                <a:lnTo>
                  <a:pt x="5553544" y="627847"/>
                </a:lnTo>
                <a:lnTo>
                  <a:pt x="5526889" y="632098"/>
                </a:lnTo>
                <a:lnTo>
                  <a:pt x="5521078" y="637584"/>
                </a:lnTo>
                <a:lnTo>
                  <a:pt x="5512534" y="637267"/>
                </a:lnTo>
                <a:cubicBezTo>
                  <a:pt x="5504747" y="639009"/>
                  <a:pt x="5481345" y="646244"/>
                  <a:pt x="5474353" y="648039"/>
                </a:cubicBezTo>
                <a:lnTo>
                  <a:pt x="5470584" y="648039"/>
                </a:lnTo>
                <a:lnTo>
                  <a:pt x="5467496" y="650003"/>
                </a:lnTo>
                <a:lnTo>
                  <a:pt x="5462885" y="649269"/>
                </a:lnTo>
                <a:lnTo>
                  <a:pt x="5461190" y="650833"/>
                </a:lnTo>
                <a:lnTo>
                  <a:pt x="5438256" y="650162"/>
                </a:lnTo>
                <a:lnTo>
                  <a:pt x="5425515" y="650724"/>
                </a:lnTo>
                <a:lnTo>
                  <a:pt x="5399851" y="648648"/>
                </a:lnTo>
                <a:lnTo>
                  <a:pt x="5395578" y="651245"/>
                </a:lnTo>
                <a:lnTo>
                  <a:pt x="5357693" y="652764"/>
                </a:lnTo>
                <a:cubicBezTo>
                  <a:pt x="5357603" y="653244"/>
                  <a:pt x="5357512" y="653723"/>
                  <a:pt x="5357422" y="654203"/>
                </a:cubicBezTo>
                <a:lnTo>
                  <a:pt x="5347920" y="660769"/>
                </a:lnTo>
                <a:lnTo>
                  <a:pt x="5344829" y="661019"/>
                </a:lnTo>
                <a:cubicBezTo>
                  <a:pt x="5307153" y="665059"/>
                  <a:pt x="5332651" y="677514"/>
                  <a:pt x="5285263" y="671313"/>
                </a:cubicBezTo>
                <a:cubicBezTo>
                  <a:pt x="5280405" y="677746"/>
                  <a:pt x="5274454" y="678943"/>
                  <a:pt x="5264305" y="677803"/>
                </a:cubicBezTo>
                <a:cubicBezTo>
                  <a:pt x="5246014" y="680189"/>
                  <a:pt x="5247969" y="694161"/>
                  <a:pt x="5229182" y="688503"/>
                </a:cubicBezTo>
                <a:cubicBezTo>
                  <a:pt x="5232786" y="695611"/>
                  <a:pt x="5194630" y="696876"/>
                  <a:pt x="5203382" y="703484"/>
                </a:cubicBezTo>
                <a:cubicBezTo>
                  <a:pt x="5191747" y="712293"/>
                  <a:pt x="5185418" y="701775"/>
                  <a:pt x="5173833" y="709660"/>
                </a:cubicBezTo>
                <a:cubicBezTo>
                  <a:pt x="5160556" y="713156"/>
                  <a:pt x="5181164" y="700314"/>
                  <a:pt x="5166382" y="702062"/>
                </a:cubicBezTo>
                <a:cubicBezTo>
                  <a:pt x="5152981" y="704685"/>
                  <a:pt x="5149341" y="697471"/>
                  <a:pt x="5142858" y="702153"/>
                </a:cubicBezTo>
                <a:cubicBezTo>
                  <a:pt x="5140697" y="703712"/>
                  <a:pt x="5138223" y="706594"/>
                  <a:pt x="5134964" y="711602"/>
                </a:cubicBezTo>
                <a:cubicBezTo>
                  <a:pt x="5116062" y="710281"/>
                  <a:pt x="5112766" y="718879"/>
                  <a:pt x="5087368" y="727066"/>
                </a:cubicBezTo>
                <a:cubicBezTo>
                  <a:pt x="5076462" y="724359"/>
                  <a:pt x="5067967" y="727957"/>
                  <a:pt x="5059763" y="733651"/>
                </a:cubicBezTo>
                <a:cubicBezTo>
                  <a:pt x="5047285" y="735133"/>
                  <a:pt x="5035444" y="738447"/>
                  <a:pt x="5023240" y="742299"/>
                </a:cubicBezTo>
                <a:lnTo>
                  <a:pt x="5007406" y="747156"/>
                </a:lnTo>
                <a:lnTo>
                  <a:pt x="4995851" y="746560"/>
                </a:lnTo>
                <a:cubicBezTo>
                  <a:pt x="4991224" y="747463"/>
                  <a:pt x="4986919" y="747840"/>
                  <a:pt x="4983107" y="748274"/>
                </a:cubicBezTo>
                <a:lnTo>
                  <a:pt x="4973068" y="750600"/>
                </a:lnTo>
                <a:lnTo>
                  <a:pt x="4967642" y="756164"/>
                </a:lnTo>
                <a:lnTo>
                  <a:pt x="4958938" y="756308"/>
                </a:lnTo>
                <a:lnTo>
                  <a:pt x="4949594" y="761504"/>
                </a:lnTo>
                <a:lnTo>
                  <a:pt x="4947761" y="759559"/>
                </a:lnTo>
                <a:lnTo>
                  <a:pt x="4939683" y="757589"/>
                </a:lnTo>
                <a:lnTo>
                  <a:pt x="4905733" y="776774"/>
                </a:lnTo>
                <a:cubicBezTo>
                  <a:pt x="4896707" y="781329"/>
                  <a:pt x="4889057" y="783325"/>
                  <a:pt x="4885524" y="784914"/>
                </a:cubicBezTo>
                <a:lnTo>
                  <a:pt x="4884537" y="786309"/>
                </a:lnTo>
                <a:lnTo>
                  <a:pt x="4863207" y="792997"/>
                </a:lnTo>
                <a:lnTo>
                  <a:pt x="4857388" y="798678"/>
                </a:lnTo>
                <a:cubicBezTo>
                  <a:pt x="4843193" y="806581"/>
                  <a:pt x="4824167" y="805577"/>
                  <a:pt x="4816499" y="818246"/>
                </a:cubicBezTo>
                <a:cubicBezTo>
                  <a:pt x="4812647" y="821244"/>
                  <a:pt x="4808821" y="822962"/>
                  <a:pt x="4805033" y="823877"/>
                </a:cubicBezTo>
                <a:lnTo>
                  <a:pt x="4794341" y="824641"/>
                </a:lnTo>
                <a:lnTo>
                  <a:pt x="4791139" y="821265"/>
                </a:lnTo>
                <a:lnTo>
                  <a:pt x="4784697" y="823709"/>
                </a:lnTo>
                <a:lnTo>
                  <a:pt x="4782810" y="823507"/>
                </a:lnTo>
                <a:cubicBezTo>
                  <a:pt x="4779205" y="823102"/>
                  <a:pt x="4775651" y="822843"/>
                  <a:pt x="4772164" y="823203"/>
                </a:cubicBezTo>
                <a:cubicBezTo>
                  <a:pt x="4777656" y="842476"/>
                  <a:pt x="4743396" y="829438"/>
                  <a:pt x="4753756" y="843711"/>
                </a:cubicBezTo>
                <a:cubicBezTo>
                  <a:pt x="4735544" y="849041"/>
                  <a:pt x="4750178" y="861228"/>
                  <a:pt x="4727551" y="851537"/>
                </a:cubicBezTo>
                <a:cubicBezTo>
                  <a:pt x="4699946" y="874427"/>
                  <a:pt x="4652821" y="902023"/>
                  <a:pt x="4631760" y="932126"/>
                </a:cubicBezTo>
                <a:cubicBezTo>
                  <a:pt x="4606537" y="943038"/>
                  <a:pt x="4602512" y="938987"/>
                  <a:pt x="4584082" y="949940"/>
                </a:cubicBezTo>
                <a:cubicBezTo>
                  <a:pt x="4584818" y="973908"/>
                  <a:pt x="4539784" y="951314"/>
                  <a:pt x="4523312" y="974005"/>
                </a:cubicBezTo>
                <a:lnTo>
                  <a:pt x="4463504" y="996548"/>
                </a:lnTo>
                <a:lnTo>
                  <a:pt x="4452680" y="1008042"/>
                </a:lnTo>
                <a:lnTo>
                  <a:pt x="4445284" y="1009976"/>
                </a:lnTo>
                <a:lnTo>
                  <a:pt x="4407084" y="1025274"/>
                </a:lnTo>
                <a:lnTo>
                  <a:pt x="4398766" y="1022420"/>
                </a:lnTo>
                <a:lnTo>
                  <a:pt x="4397057" y="1020283"/>
                </a:lnTo>
                <a:lnTo>
                  <a:pt x="4386552" y="1024409"/>
                </a:lnTo>
                <a:lnTo>
                  <a:pt x="4377324" y="1023587"/>
                </a:lnTo>
                <a:lnTo>
                  <a:pt x="4370923" y="1028513"/>
                </a:lnTo>
                <a:lnTo>
                  <a:pt x="4360023" y="1029711"/>
                </a:lnTo>
                <a:cubicBezTo>
                  <a:pt x="4355937" y="1029719"/>
                  <a:pt x="4351336" y="1029614"/>
                  <a:pt x="4346335" y="1029999"/>
                </a:cubicBezTo>
                <a:lnTo>
                  <a:pt x="4334175" y="1028124"/>
                </a:lnTo>
                <a:lnTo>
                  <a:pt x="4316842" y="1031192"/>
                </a:lnTo>
                <a:cubicBezTo>
                  <a:pt x="4303471" y="1033665"/>
                  <a:pt x="4290547" y="1035645"/>
                  <a:pt x="4277163" y="1035732"/>
                </a:cubicBezTo>
                <a:cubicBezTo>
                  <a:pt x="4267809" y="1040481"/>
                  <a:pt x="4258392" y="1043112"/>
                  <a:pt x="4247171" y="1039212"/>
                </a:cubicBezTo>
                <a:cubicBezTo>
                  <a:pt x="4219321" y="1044529"/>
                  <a:pt x="4214817" y="1052707"/>
                  <a:pt x="4194968" y="1049296"/>
                </a:cubicBezTo>
                <a:cubicBezTo>
                  <a:pt x="4190926" y="1053911"/>
                  <a:pt x="4187967" y="1056500"/>
                  <a:pt x="4185496" y="1057811"/>
                </a:cubicBezTo>
                <a:cubicBezTo>
                  <a:pt x="4178081" y="1061743"/>
                  <a:pt x="4175081" y="1054170"/>
                  <a:pt x="4160588" y="1055289"/>
                </a:cubicBezTo>
                <a:cubicBezTo>
                  <a:pt x="4144737" y="1055386"/>
                  <a:pt x="4168066" y="1044910"/>
                  <a:pt x="4153601" y="1046911"/>
                </a:cubicBezTo>
                <a:cubicBezTo>
                  <a:pt x="4140408" y="1053461"/>
                  <a:pt x="4134952" y="1042305"/>
                  <a:pt x="4121597" y="1049768"/>
                </a:cubicBezTo>
                <a:cubicBezTo>
                  <a:pt x="4130078" y="1057306"/>
                  <a:pt x="4089547" y="1054328"/>
                  <a:pt x="4092519" y="1061793"/>
                </a:cubicBezTo>
                <a:cubicBezTo>
                  <a:pt x="4073305" y="1054083"/>
                  <a:pt x="4073723" y="1068186"/>
                  <a:pt x="4054082" y="1068526"/>
                </a:cubicBezTo>
                <a:cubicBezTo>
                  <a:pt x="4043475" y="1066267"/>
                  <a:pt x="4037035" y="1066795"/>
                  <a:pt x="4031133" y="1072650"/>
                </a:cubicBezTo>
                <a:cubicBezTo>
                  <a:pt x="3981712" y="1061225"/>
                  <a:pt x="4007226" y="1076435"/>
                  <a:pt x="3966873" y="1076267"/>
                </a:cubicBezTo>
                <a:lnTo>
                  <a:pt x="3963573" y="1076172"/>
                </a:lnTo>
                <a:lnTo>
                  <a:pt x="3952740" y="1081643"/>
                </a:lnTo>
                <a:cubicBezTo>
                  <a:pt x="3952588" y="1082109"/>
                  <a:pt x="3952435" y="1082575"/>
                  <a:pt x="3952284" y="1083043"/>
                </a:cubicBezTo>
                <a:lnTo>
                  <a:pt x="3912008" y="1080346"/>
                </a:lnTo>
                <a:lnTo>
                  <a:pt x="3907178" y="1082452"/>
                </a:lnTo>
                <a:lnTo>
                  <a:pt x="3880262" y="1077541"/>
                </a:lnTo>
                <a:lnTo>
                  <a:pt x="3866711" y="1076684"/>
                </a:lnTo>
                <a:lnTo>
                  <a:pt x="3842517" y="1073470"/>
                </a:lnTo>
                <a:lnTo>
                  <a:pt x="3840538" y="1074837"/>
                </a:lnTo>
                <a:lnTo>
                  <a:pt x="3835745" y="1073596"/>
                </a:lnTo>
                <a:lnTo>
                  <a:pt x="3832245" y="1075205"/>
                </a:lnTo>
                <a:lnTo>
                  <a:pt x="3828256" y="1074786"/>
                </a:lnTo>
                <a:cubicBezTo>
                  <a:pt x="3820644" y="1075794"/>
                  <a:pt x="3795021" y="1080386"/>
                  <a:pt x="3786574" y="1081253"/>
                </a:cubicBezTo>
                <a:lnTo>
                  <a:pt x="3777568" y="1079989"/>
                </a:lnTo>
                <a:lnTo>
                  <a:pt x="3770769" y="1084796"/>
                </a:lnTo>
                <a:lnTo>
                  <a:pt x="3742056" y="1086062"/>
                </a:lnTo>
                <a:lnTo>
                  <a:pt x="3732135" y="1082300"/>
                </a:lnTo>
                <a:lnTo>
                  <a:pt x="3722961" y="1079602"/>
                </a:lnTo>
                <a:lnTo>
                  <a:pt x="3721773" y="1079610"/>
                </a:lnTo>
                <a:lnTo>
                  <a:pt x="3709837" y="1079694"/>
                </a:lnTo>
                <a:lnTo>
                  <a:pt x="3687629" y="1079849"/>
                </a:lnTo>
                <a:cubicBezTo>
                  <a:pt x="3673456" y="1080105"/>
                  <a:pt x="3659080" y="1080912"/>
                  <a:pt x="3644574" y="1083439"/>
                </a:cubicBezTo>
                <a:cubicBezTo>
                  <a:pt x="3589095" y="1070946"/>
                  <a:pt x="3593887" y="1069803"/>
                  <a:pt x="3547156" y="1066356"/>
                </a:cubicBezTo>
                <a:cubicBezTo>
                  <a:pt x="3524419" y="1052844"/>
                  <a:pt x="3435948" y="1076852"/>
                  <a:pt x="3408831" y="1075438"/>
                </a:cubicBezTo>
                <a:cubicBezTo>
                  <a:pt x="3341934" y="1084022"/>
                  <a:pt x="3199862" y="1123979"/>
                  <a:pt x="3114039" y="1109327"/>
                </a:cubicBezTo>
                <a:cubicBezTo>
                  <a:pt x="3092859" y="1111484"/>
                  <a:pt x="3063890" y="1116528"/>
                  <a:pt x="3051319" y="1116688"/>
                </a:cubicBezTo>
                <a:lnTo>
                  <a:pt x="3010058" y="1118821"/>
                </a:lnTo>
                <a:lnTo>
                  <a:pt x="2941155" y="1141827"/>
                </a:lnTo>
                <a:cubicBezTo>
                  <a:pt x="2906040" y="1127149"/>
                  <a:pt x="2906331" y="1144134"/>
                  <a:pt x="2862733" y="1149849"/>
                </a:cubicBezTo>
                <a:cubicBezTo>
                  <a:pt x="2846732" y="1145242"/>
                  <a:pt x="2772044" y="1145386"/>
                  <a:pt x="2762853" y="1155888"/>
                </a:cubicBezTo>
                <a:cubicBezTo>
                  <a:pt x="2752600" y="1158438"/>
                  <a:pt x="2740554" y="1155224"/>
                  <a:pt x="2735957" y="1166296"/>
                </a:cubicBezTo>
                <a:cubicBezTo>
                  <a:pt x="2728293" y="1179691"/>
                  <a:pt x="2692123" y="1160594"/>
                  <a:pt x="2697453" y="1175920"/>
                </a:cubicBezTo>
                <a:cubicBezTo>
                  <a:pt x="2671775" y="1162864"/>
                  <a:pt x="2651911" y="1191050"/>
                  <a:pt x="2630587" y="1198561"/>
                </a:cubicBezTo>
                <a:cubicBezTo>
                  <a:pt x="2610325" y="1198229"/>
                  <a:pt x="2600793" y="1205603"/>
                  <a:pt x="2554087" y="1210615"/>
                </a:cubicBezTo>
                <a:cubicBezTo>
                  <a:pt x="2531792" y="1195398"/>
                  <a:pt x="2507411" y="1222739"/>
                  <a:pt x="2466063" y="1202949"/>
                </a:cubicBezTo>
                <a:cubicBezTo>
                  <a:pt x="2464801" y="1205165"/>
                  <a:pt x="2452486" y="1203160"/>
                  <a:pt x="2417946" y="1202719"/>
                </a:cubicBezTo>
                <a:cubicBezTo>
                  <a:pt x="2383405" y="1202277"/>
                  <a:pt x="2310873" y="1202063"/>
                  <a:pt x="2258819" y="1200304"/>
                </a:cubicBezTo>
                <a:cubicBezTo>
                  <a:pt x="2199732" y="1200698"/>
                  <a:pt x="2226373" y="1222055"/>
                  <a:pt x="2148771" y="1198564"/>
                </a:cubicBezTo>
                <a:cubicBezTo>
                  <a:pt x="2142871" y="1211179"/>
                  <a:pt x="2133698" y="1212428"/>
                  <a:pt x="2117137" y="1207800"/>
                </a:cubicBezTo>
                <a:cubicBezTo>
                  <a:pt x="2088573" y="1208890"/>
                  <a:pt x="2095766" y="1239016"/>
                  <a:pt x="2064067" y="1222897"/>
                </a:cubicBezTo>
                <a:cubicBezTo>
                  <a:pt x="2043442" y="1230104"/>
                  <a:pt x="2024354" y="1222318"/>
                  <a:pt x="2011154" y="1227589"/>
                </a:cubicBezTo>
                <a:lnTo>
                  <a:pt x="1967562" y="1238053"/>
                </a:lnTo>
                <a:cubicBezTo>
                  <a:pt x="1943445" y="1241153"/>
                  <a:pt x="1936681" y="1218694"/>
                  <a:pt x="1925305" y="1239652"/>
                </a:cubicBezTo>
                <a:lnTo>
                  <a:pt x="1903633" y="1234971"/>
                </a:lnTo>
                <a:lnTo>
                  <a:pt x="1878608" y="1229903"/>
                </a:lnTo>
                <a:cubicBezTo>
                  <a:pt x="1865432" y="1226444"/>
                  <a:pt x="1871623" y="1230353"/>
                  <a:pt x="1843617" y="1224887"/>
                </a:cubicBezTo>
                <a:cubicBezTo>
                  <a:pt x="1825673" y="1239930"/>
                  <a:pt x="1796410" y="1228866"/>
                  <a:pt x="1749265" y="1228560"/>
                </a:cubicBezTo>
                <a:lnTo>
                  <a:pt x="1650050" y="1231064"/>
                </a:lnTo>
                <a:lnTo>
                  <a:pt x="1625906" y="1240466"/>
                </a:lnTo>
                <a:cubicBezTo>
                  <a:pt x="1625817" y="1241492"/>
                  <a:pt x="1625727" y="1242517"/>
                  <a:pt x="1625638" y="1243542"/>
                </a:cubicBezTo>
                <a:lnTo>
                  <a:pt x="1621994" y="1248302"/>
                </a:lnTo>
                <a:lnTo>
                  <a:pt x="1615654" y="1259137"/>
                </a:lnTo>
                <a:lnTo>
                  <a:pt x="1602888" y="1274010"/>
                </a:lnTo>
                <a:lnTo>
                  <a:pt x="1602366" y="1273557"/>
                </a:lnTo>
                <a:cubicBezTo>
                  <a:pt x="1600947" y="1272861"/>
                  <a:pt x="1599436" y="1272961"/>
                  <a:pt x="1597689" y="1274721"/>
                </a:cubicBezTo>
                <a:cubicBezTo>
                  <a:pt x="1591684" y="1275620"/>
                  <a:pt x="1573440" y="1275786"/>
                  <a:pt x="1566332" y="1278948"/>
                </a:cubicBezTo>
                <a:cubicBezTo>
                  <a:pt x="1562852" y="1283954"/>
                  <a:pt x="1559075" y="1288927"/>
                  <a:pt x="1555040" y="1293696"/>
                </a:cubicBezTo>
                <a:lnTo>
                  <a:pt x="1552558" y="1296317"/>
                </a:lnTo>
                <a:lnTo>
                  <a:pt x="1552423" y="1296224"/>
                </a:lnTo>
                <a:cubicBezTo>
                  <a:pt x="1551698" y="1296488"/>
                  <a:pt x="1550811" y="1297233"/>
                  <a:pt x="1549631" y="1298702"/>
                </a:cubicBezTo>
                <a:lnTo>
                  <a:pt x="1518013" y="1301677"/>
                </a:lnTo>
                <a:cubicBezTo>
                  <a:pt x="1503101" y="1308697"/>
                  <a:pt x="1491274" y="1300153"/>
                  <a:pt x="1479156" y="1316098"/>
                </a:cubicBezTo>
                <a:cubicBezTo>
                  <a:pt x="1465186" y="1322615"/>
                  <a:pt x="1452185" y="1322947"/>
                  <a:pt x="1441079" y="1332684"/>
                </a:cubicBezTo>
                <a:cubicBezTo>
                  <a:pt x="1435555" y="1330684"/>
                  <a:pt x="1430746" y="1331145"/>
                  <a:pt x="1427483" y="1339810"/>
                </a:cubicBezTo>
                <a:cubicBezTo>
                  <a:pt x="1414128" y="1344023"/>
                  <a:pt x="1409403" y="1336269"/>
                  <a:pt x="1402408" y="1347572"/>
                </a:cubicBezTo>
                <a:cubicBezTo>
                  <a:pt x="1392551" y="1336117"/>
                  <a:pt x="1393098" y="1342070"/>
                  <a:pt x="1390401" y="1348064"/>
                </a:cubicBezTo>
                <a:lnTo>
                  <a:pt x="1389965" y="1348612"/>
                </a:lnTo>
                <a:lnTo>
                  <a:pt x="1388601" y="1346953"/>
                </a:lnTo>
                <a:lnTo>
                  <a:pt x="1380844" y="1350384"/>
                </a:lnTo>
                <a:lnTo>
                  <a:pt x="1378861" y="1352221"/>
                </a:lnTo>
                <a:cubicBezTo>
                  <a:pt x="1377460" y="1353281"/>
                  <a:pt x="1376483" y="1353720"/>
                  <a:pt x="1375758" y="1353731"/>
                </a:cubicBezTo>
                <a:lnTo>
                  <a:pt x="1375650" y="1353592"/>
                </a:lnTo>
                <a:lnTo>
                  <a:pt x="1372804" y="1355351"/>
                </a:lnTo>
                <a:cubicBezTo>
                  <a:pt x="1368066" y="1358724"/>
                  <a:pt x="1363523" y="1362386"/>
                  <a:pt x="1359249" y="1366189"/>
                </a:cubicBezTo>
                <a:cubicBezTo>
                  <a:pt x="1355111" y="1360199"/>
                  <a:pt x="1345759" y="1369902"/>
                  <a:pt x="1340780" y="1366894"/>
                </a:cubicBezTo>
                <a:lnTo>
                  <a:pt x="1337816" y="1359128"/>
                </a:lnTo>
                <a:lnTo>
                  <a:pt x="1335560" y="1360910"/>
                </a:lnTo>
                <a:lnTo>
                  <a:pt x="1331292" y="1365723"/>
                </a:lnTo>
                <a:cubicBezTo>
                  <a:pt x="1330626" y="1366376"/>
                  <a:pt x="1330143" y="1366473"/>
                  <a:pt x="1329826" y="1365581"/>
                </a:cubicBezTo>
                <a:cubicBezTo>
                  <a:pt x="1327198" y="1366438"/>
                  <a:pt x="1318609" y="1370320"/>
                  <a:pt x="1315524" y="1370869"/>
                </a:cubicBezTo>
                <a:lnTo>
                  <a:pt x="1311310" y="1368878"/>
                </a:lnTo>
                <a:lnTo>
                  <a:pt x="1309448" y="1368851"/>
                </a:lnTo>
                <a:lnTo>
                  <a:pt x="1301298" y="1377498"/>
                </a:lnTo>
                <a:lnTo>
                  <a:pt x="1296925" y="1380996"/>
                </a:lnTo>
                <a:lnTo>
                  <a:pt x="1269267" y="1411589"/>
                </a:lnTo>
                <a:lnTo>
                  <a:pt x="1221707" y="1427353"/>
                </a:lnTo>
                <a:cubicBezTo>
                  <a:pt x="1207203" y="1448075"/>
                  <a:pt x="1174765" y="1420621"/>
                  <a:pt x="1173283" y="1444522"/>
                </a:cubicBezTo>
                <a:cubicBezTo>
                  <a:pt x="1158285" y="1453361"/>
                  <a:pt x="1155560" y="1448889"/>
                  <a:pt x="1135382" y="1456933"/>
                </a:cubicBezTo>
                <a:cubicBezTo>
                  <a:pt x="1116745" y="1484511"/>
                  <a:pt x="1078431" y="1506705"/>
                  <a:pt x="1055416" y="1526389"/>
                </a:cubicBezTo>
                <a:cubicBezTo>
                  <a:pt x="1038974" y="1514246"/>
                  <a:pt x="1049103" y="1527982"/>
                  <a:pt x="1034752" y="1531257"/>
                </a:cubicBezTo>
                <a:cubicBezTo>
                  <a:pt x="1041441" y="1546591"/>
                  <a:pt x="1016408" y="1529831"/>
                  <a:pt x="1018956" y="1549595"/>
                </a:cubicBezTo>
                <a:cubicBezTo>
                  <a:pt x="1016264" y="1549565"/>
                  <a:pt x="1013575" y="1548913"/>
                  <a:pt x="1010858" y="1548110"/>
                </a:cubicBezTo>
                <a:lnTo>
                  <a:pt x="1009435" y="1547700"/>
                </a:lnTo>
                <a:lnTo>
                  <a:pt x="1004312" y="1549413"/>
                </a:lnTo>
                <a:lnTo>
                  <a:pt x="1002155" y="1545703"/>
                </a:lnTo>
                <a:lnTo>
                  <a:pt x="993932" y="1545275"/>
                </a:lnTo>
                <a:cubicBezTo>
                  <a:pt x="990963" y="1545764"/>
                  <a:pt x="987897" y="1547047"/>
                  <a:pt x="984702" y="1549599"/>
                </a:cubicBezTo>
                <a:cubicBezTo>
                  <a:pt x="977771" y="1561338"/>
                  <a:pt x="963339" y="1558228"/>
                  <a:pt x="951832" y="1564506"/>
                </a:cubicBezTo>
                <a:lnTo>
                  <a:pt x="946909" y="1569506"/>
                </a:lnTo>
                <a:lnTo>
                  <a:pt x="930061" y="1573784"/>
                </a:lnTo>
                <a:lnTo>
                  <a:pt x="929189" y="1575061"/>
                </a:lnTo>
                <a:cubicBezTo>
                  <a:pt x="926358" y="1576248"/>
                  <a:pt x="920350" y="1577383"/>
                  <a:pt x="913074" y="1580907"/>
                </a:cubicBezTo>
                <a:lnTo>
                  <a:pt x="885532" y="1596205"/>
                </a:lnTo>
                <a:lnTo>
                  <a:pt x="879535" y="1593350"/>
                </a:lnTo>
                <a:lnTo>
                  <a:pt x="878302" y="1591213"/>
                </a:lnTo>
                <a:lnTo>
                  <a:pt x="870728" y="1595340"/>
                </a:lnTo>
                <a:lnTo>
                  <a:pt x="864075" y="1594517"/>
                </a:lnTo>
                <a:lnTo>
                  <a:pt x="859460" y="1599444"/>
                </a:lnTo>
                <a:lnTo>
                  <a:pt x="851601" y="1600641"/>
                </a:lnTo>
                <a:cubicBezTo>
                  <a:pt x="848654" y="1600649"/>
                  <a:pt x="845337" y="1600545"/>
                  <a:pt x="841730" y="1600929"/>
                </a:cubicBezTo>
                <a:lnTo>
                  <a:pt x="832963" y="1599055"/>
                </a:lnTo>
                <a:lnTo>
                  <a:pt x="820466" y="1602123"/>
                </a:lnTo>
                <a:cubicBezTo>
                  <a:pt x="810825" y="1604596"/>
                  <a:pt x="801507" y="1606575"/>
                  <a:pt x="791859" y="1606663"/>
                </a:cubicBezTo>
                <a:cubicBezTo>
                  <a:pt x="785113" y="1611411"/>
                  <a:pt x="778324" y="1614043"/>
                  <a:pt x="770233" y="1610142"/>
                </a:cubicBezTo>
                <a:cubicBezTo>
                  <a:pt x="750154" y="1615459"/>
                  <a:pt x="746906" y="1623638"/>
                  <a:pt x="732594" y="1620226"/>
                </a:cubicBezTo>
                <a:cubicBezTo>
                  <a:pt x="729681" y="1624842"/>
                  <a:pt x="727547" y="1627431"/>
                  <a:pt x="725765" y="1628741"/>
                </a:cubicBezTo>
                <a:cubicBezTo>
                  <a:pt x="720419" y="1632674"/>
                  <a:pt x="718256" y="1625100"/>
                  <a:pt x="707807" y="1626219"/>
                </a:cubicBezTo>
                <a:cubicBezTo>
                  <a:pt x="696378" y="1626316"/>
                  <a:pt x="713198" y="1615841"/>
                  <a:pt x="702769" y="1617842"/>
                </a:cubicBezTo>
                <a:cubicBezTo>
                  <a:pt x="693256" y="1624391"/>
                  <a:pt x="689323" y="1613235"/>
                  <a:pt x="679694" y="1620699"/>
                </a:cubicBezTo>
                <a:cubicBezTo>
                  <a:pt x="685809" y="1628237"/>
                  <a:pt x="656585" y="1625258"/>
                  <a:pt x="658729" y="1632723"/>
                </a:cubicBezTo>
                <a:cubicBezTo>
                  <a:pt x="644875" y="1625014"/>
                  <a:pt x="645176" y="1639116"/>
                  <a:pt x="631015" y="1639457"/>
                </a:cubicBezTo>
                <a:cubicBezTo>
                  <a:pt x="623368" y="1637197"/>
                  <a:pt x="618725" y="1637726"/>
                  <a:pt x="614469" y="1643580"/>
                </a:cubicBezTo>
                <a:cubicBezTo>
                  <a:pt x="578836" y="1632156"/>
                  <a:pt x="597232" y="1647365"/>
                  <a:pt x="568137" y="1647197"/>
                </a:cubicBezTo>
                <a:lnTo>
                  <a:pt x="565757" y="1647102"/>
                </a:lnTo>
                <a:lnTo>
                  <a:pt x="557947" y="1652573"/>
                </a:lnTo>
                <a:cubicBezTo>
                  <a:pt x="557837" y="1653040"/>
                  <a:pt x="557727" y="1653506"/>
                  <a:pt x="557617" y="1653973"/>
                </a:cubicBezTo>
                <a:lnTo>
                  <a:pt x="528578" y="1651276"/>
                </a:lnTo>
                <a:lnTo>
                  <a:pt x="525096" y="1653383"/>
                </a:lnTo>
                <a:lnTo>
                  <a:pt x="505689" y="1648471"/>
                </a:lnTo>
                <a:lnTo>
                  <a:pt x="495919" y="1647615"/>
                </a:lnTo>
                <a:lnTo>
                  <a:pt x="478476" y="1644401"/>
                </a:lnTo>
                <a:lnTo>
                  <a:pt x="477049" y="1645767"/>
                </a:lnTo>
                <a:lnTo>
                  <a:pt x="473592" y="1644526"/>
                </a:lnTo>
                <a:lnTo>
                  <a:pt x="471069" y="1646136"/>
                </a:lnTo>
                <a:lnTo>
                  <a:pt x="468193" y="1645716"/>
                </a:lnTo>
                <a:cubicBezTo>
                  <a:pt x="462704" y="1646724"/>
                  <a:pt x="444230" y="1651316"/>
                  <a:pt x="438139" y="1652183"/>
                </a:cubicBezTo>
                <a:lnTo>
                  <a:pt x="431647" y="1650919"/>
                </a:lnTo>
                <a:lnTo>
                  <a:pt x="426745" y="1655727"/>
                </a:lnTo>
                <a:lnTo>
                  <a:pt x="406042" y="1656992"/>
                </a:lnTo>
                <a:lnTo>
                  <a:pt x="398889" y="1653230"/>
                </a:lnTo>
                <a:lnTo>
                  <a:pt x="392275" y="1650533"/>
                </a:lnTo>
                <a:lnTo>
                  <a:pt x="391417" y="1650540"/>
                </a:lnTo>
                <a:lnTo>
                  <a:pt x="382811" y="1650624"/>
                </a:lnTo>
                <a:lnTo>
                  <a:pt x="366800" y="1650779"/>
                </a:lnTo>
                <a:cubicBezTo>
                  <a:pt x="356581" y="1651035"/>
                  <a:pt x="346216" y="1651842"/>
                  <a:pt x="335757" y="1654369"/>
                </a:cubicBezTo>
                <a:cubicBezTo>
                  <a:pt x="295757" y="1641876"/>
                  <a:pt x="299211" y="1640734"/>
                  <a:pt x="265518" y="1637286"/>
                </a:cubicBezTo>
                <a:cubicBezTo>
                  <a:pt x="249125" y="1623774"/>
                  <a:pt x="185336" y="1647782"/>
                  <a:pt x="165785" y="1646368"/>
                </a:cubicBezTo>
                <a:cubicBezTo>
                  <a:pt x="129610" y="1652806"/>
                  <a:pt x="62947" y="1676892"/>
                  <a:pt x="5771" y="1682351"/>
                </a:cubicBezTo>
                <a:lnTo>
                  <a:pt x="0" y="1682121"/>
                </a:lnTo>
                <a:lnTo>
                  <a:pt x="0" y="208540"/>
                </a:lnTo>
                <a:lnTo>
                  <a:pt x="1" y="20854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6F051C4-6B09-D77A-52BF-CF9E3AE8F1EB}"/>
              </a:ext>
            </a:extLst>
          </p:cNvPr>
          <p:cNvSpPr>
            <a:spLocks noGrp="1"/>
          </p:cNvSpPr>
          <p:nvPr>
            <p:ph type="title"/>
          </p:nvPr>
        </p:nvSpPr>
        <p:spPr>
          <a:xfrm>
            <a:off x="4692880" y="192915"/>
            <a:ext cx="7400405" cy="1330839"/>
          </a:xfrm>
        </p:spPr>
        <p:txBody>
          <a:bodyPr>
            <a:normAutofit/>
          </a:bodyPr>
          <a:lstStyle/>
          <a:p>
            <a:r>
              <a:rPr lang="en-GB" dirty="0"/>
              <a:t>Acting as Jesus’ mother on earth</a:t>
            </a:r>
          </a:p>
        </p:txBody>
      </p:sp>
      <p:sp>
        <p:nvSpPr>
          <p:cNvPr id="53" name="Freeform: Shape 52">
            <a:extLst>
              <a:ext uri="{FF2B5EF4-FFF2-40B4-BE49-F238E27FC236}">
                <a16:creationId xmlns:a16="http://schemas.microsoft.com/office/drawing/2014/main" id="{048EB4C9-ACAF-4CCA-BA6E-931443192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5753" y="6027658"/>
            <a:ext cx="7906247" cy="830343"/>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785037 w 6884912"/>
              <a:gd name="connsiteY84" fmla="*/ 161964 h 1161397"/>
              <a:gd name="connsiteX85" fmla="*/ 4844073 w 6884912"/>
              <a:gd name="connsiteY85" fmla="*/ 161768 h 1161397"/>
              <a:gd name="connsiteX86" fmla="*/ 4856454 w 6884912"/>
              <a:gd name="connsiteY86" fmla="*/ 130488 h 1161397"/>
              <a:gd name="connsiteX87" fmla="*/ 4920038 w 6884912"/>
              <a:gd name="connsiteY87" fmla="*/ 140418 h 1161397"/>
              <a:gd name="connsiteX88" fmla="*/ 5016639 w 6884912"/>
              <a:gd name="connsiteY88" fmla="*/ 158905 h 1161397"/>
              <a:gd name="connsiteX89" fmla="*/ 5072009 w 6884912"/>
              <a:gd name="connsiteY89" fmla="*/ 161502 h 1161397"/>
              <a:gd name="connsiteX90" fmla="*/ 5223626 w 6884912"/>
              <a:gd name="connsiteY90" fmla="*/ 177356 h 1161397"/>
              <a:gd name="connsiteX91" fmla="*/ 5375773 w 6884912"/>
              <a:gd name="connsiteY91" fmla="*/ 199913 h 1161397"/>
              <a:gd name="connsiteX92" fmla="*/ 5467502 w 6884912"/>
              <a:gd name="connsiteY92" fmla="*/ 250963 h 1161397"/>
              <a:gd name="connsiteX93" fmla="*/ 5592395 w 6884912"/>
              <a:gd name="connsiteY93" fmla="*/ 265434 h 1161397"/>
              <a:gd name="connsiteX94" fmla="*/ 5613532 w 6884912"/>
              <a:gd name="connsiteY94" fmla="*/ 273379 h 1161397"/>
              <a:gd name="connsiteX95" fmla="*/ 5642173 w 6884912"/>
              <a:gd name="connsiteY95" fmla="*/ 266904 h 1161397"/>
              <a:gd name="connsiteX96" fmla="*/ 5756910 w 6884912"/>
              <a:gd name="connsiteY96" fmla="*/ 239211 h 1161397"/>
              <a:gd name="connsiteX97" fmla="*/ 5846667 w 6884912"/>
              <a:gd name="connsiteY97" fmla="*/ 201786 h 1161397"/>
              <a:gd name="connsiteX98" fmla="*/ 5960732 w 6884912"/>
              <a:gd name="connsiteY98" fmla="*/ 220708 h 1161397"/>
              <a:gd name="connsiteX99" fmla="*/ 6029542 w 6884912"/>
              <a:gd name="connsiteY99" fmla="*/ 210339 h 1161397"/>
              <a:gd name="connsiteX100" fmla="*/ 6141123 w 6884912"/>
              <a:gd name="connsiteY100" fmla="*/ 159923 h 1161397"/>
              <a:gd name="connsiteX101" fmla="*/ 6290640 w 6884912"/>
              <a:gd name="connsiteY101" fmla="*/ 167441 h 1161397"/>
              <a:gd name="connsiteX102" fmla="*/ 6322806 w 6884912"/>
              <a:gd name="connsiteY102" fmla="*/ 213293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844073 w 6884912"/>
              <a:gd name="connsiteY84" fmla="*/ 161768 h 1161397"/>
              <a:gd name="connsiteX85" fmla="*/ 4856454 w 6884912"/>
              <a:gd name="connsiteY85" fmla="*/ 130488 h 1161397"/>
              <a:gd name="connsiteX86" fmla="*/ 4920038 w 6884912"/>
              <a:gd name="connsiteY86" fmla="*/ 140418 h 1161397"/>
              <a:gd name="connsiteX87" fmla="*/ 5016639 w 6884912"/>
              <a:gd name="connsiteY87" fmla="*/ 158905 h 1161397"/>
              <a:gd name="connsiteX88" fmla="*/ 5072009 w 6884912"/>
              <a:gd name="connsiteY88" fmla="*/ 161502 h 1161397"/>
              <a:gd name="connsiteX89" fmla="*/ 5223626 w 6884912"/>
              <a:gd name="connsiteY89" fmla="*/ 177356 h 1161397"/>
              <a:gd name="connsiteX90" fmla="*/ 5375773 w 6884912"/>
              <a:gd name="connsiteY90" fmla="*/ 199913 h 1161397"/>
              <a:gd name="connsiteX91" fmla="*/ 5467502 w 6884912"/>
              <a:gd name="connsiteY91" fmla="*/ 250963 h 1161397"/>
              <a:gd name="connsiteX92" fmla="*/ 5592395 w 6884912"/>
              <a:gd name="connsiteY92" fmla="*/ 265434 h 1161397"/>
              <a:gd name="connsiteX93" fmla="*/ 5613532 w 6884912"/>
              <a:gd name="connsiteY93" fmla="*/ 273379 h 1161397"/>
              <a:gd name="connsiteX94" fmla="*/ 5642173 w 6884912"/>
              <a:gd name="connsiteY94" fmla="*/ 266904 h 1161397"/>
              <a:gd name="connsiteX95" fmla="*/ 5756910 w 6884912"/>
              <a:gd name="connsiteY95" fmla="*/ 239211 h 1161397"/>
              <a:gd name="connsiteX96" fmla="*/ 5846667 w 6884912"/>
              <a:gd name="connsiteY96" fmla="*/ 201786 h 1161397"/>
              <a:gd name="connsiteX97" fmla="*/ 5960732 w 6884912"/>
              <a:gd name="connsiteY97" fmla="*/ 220708 h 1161397"/>
              <a:gd name="connsiteX98" fmla="*/ 6029542 w 6884912"/>
              <a:gd name="connsiteY98" fmla="*/ 210339 h 1161397"/>
              <a:gd name="connsiteX99" fmla="*/ 6141123 w 6884912"/>
              <a:gd name="connsiteY99" fmla="*/ 159923 h 1161397"/>
              <a:gd name="connsiteX100" fmla="*/ 6290640 w 6884912"/>
              <a:gd name="connsiteY100" fmla="*/ 167441 h 1161397"/>
              <a:gd name="connsiteX101" fmla="*/ 6322806 w 6884912"/>
              <a:gd name="connsiteY101" fmla="*/ 213293 h 1161397"/>
              <a:gd name="connsiteX102" fmla="*/ 6380420 w 6884912"/>
              <a:gd name="connsiteY102" fmla="*/ 173195 h 1161397"/>
              <a:gd name="connsiteX103" fmla="*/ 6507891 w 6884912"/>
              <a:gd name="connsiteY103" fmla="*/ 118474 h 1161397"/>
              <a:gd name="connsiteX104" fmla="*/ 6571807 w 6884912"/>
              <a:gd name="connsiteY104" fmla="*/ 98636 h 1161397"/>
              <a:gd name="connsiteX105" fmla="*/ 6671880 w 6884912"/>
              <a:gd name="connsiteY105" fmla="*/ 82931 h 1161397"/>
              <a:gd name="connsiteX106" fmla="*/ 6702266 w 6884912"/>
              <a:gd name="connsiteY106" fmla="*/ 75470 h 1161397"/>
              <a:gd name="connsiteX107" fmla="*/ 6845802 w 6884912"/>
              <a:gd name="connsiteY107" fmla="*/ 24496 h 1161397"/>
              <a:gd name="connsiteX108" fmla="*/ 6884912 w 6884912"/>
              <a:gd name="connsiteY10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78946 w 6884912"/>
              <a:gd name="connsiteY7" fmla="*/ 1106011 h 1161397"/>
              <a:gd name="connsiteX8" fmla="*/ 512111 w 6884912"/>
              <a:gd name="connsiteY8" fmla="*/ 1085599 h 1161397"/>
              <a:gd name="connsiteX9" fmla="*/ 567875 w 6884912"/>
              <a:gd name="connsiteY9" fmla="*/ 1051976 h 1161397"/>
              <a:gd name="connsiteX10" fmla="*/ 601644 w 6884912"/>
              <a:gd name="connsiteY10" fmla="*/ 1003997 h 1161397"/>
              <a:gd name="connsiteX11" fmla="*/ 651408 w 6884912"/>
              <a:gd name="connsiteY11" fmla="*/ 984938 h 1161397"/>
              <a:gd name="connsiteX12" fmla="*/ 673197 w 6884912"/>
              <a:gd name="connsiteY12" fmla="*/ 1010060 h 1161397"/>
              <a:gd name="connsiteX13" fmla="*/ 723108 w 6884912"/>
              <a:gd name="connsiteY13" fmla="*/ 980081 h 1161397"/>
              <a:gd name="connsiteX14" fmla="*/ 797699 w 6884912"/>
              <a:gd name="connsiteY14" fmla="*/ 931362 h 1161397"/>
              <a:gd name="connsiteX15" fmla="*/ 843359 w 6884912"/>
              <a:gd name="connsiteY15" fmla="*/ 910894 h 1161397"/>
              <a:gd name="connsiteX16" fmla="*/ 965215 w 6884912"/>
              <a:gd name="connsiteY16" fmla="*/ 846701 h 1161397"/>
              <a:gd name="connsiteX17" fmla="*/ 1085080 w 6884912"/>
              <a:gd name="connsiteY17" fmla="*/ 776086 h 1161397"/>
              <a:gd name="connsiteX18" fmla="*/ 1131224 w 6884912"/>
              <a:gd name="connsiteY18" fmla="*/ 706160 h 1161397"/>
              <a:gd name="connsiteX19" fmla="*/ 1138051 w 6884912"/>
              <a:gd name="connsiteY19" fmla="*/ 70203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26340 w 6884912"/>
              <a:gd name="connsiteY38" fmla="*/ 638496 h 1161397"/>
              <a:gd name="connsiteX39" fmla="*/ 1731986 w 6884912"/>
              <a:gd name="connsiteY39" fmla="*/ 589682 h 1161397"/>
              <a:gd name="connsiteX40" fmla="*/ 1927935 w 6884912"/>
              <a:gd name="connsiteY40" fmla="*/ 628540 h 1161397"/>
              <a:gd name="connsiteX41" fmla="*/ 2039075 w 6884912"/>
              <a:gd name="connsiteY41" fmla="*/ 599964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222191 w 6884912"/>
              <a:gd name="connsiteY57" fmla="*/ 307887 h 1161397"/>
              <a:gd name="connsiteX58" fmla="*/ 3227953 w 6884912"/>
              <a:gd name="connsiteY58" fmla="*/ 297650 h 1161397"/>
              <a:gd name="connsiteX59" fmla="*/ 3510042 w 6884912"/>
              <a:gd name="connsiteY59" fmla="*/ 311820 h 1161397"/>
              <a:gd name="connsiteX60" fmla="*/ 3626773 w 6884912"/>
              <a:gd name="connsiteY60" fmla="*/ 290452 h 1161397"/>
              <a:gd name="connsiteX61" fmla="*/ 3666217 w 6884912"/>
              <a:gd name="connsiteY61" fmla="*/ 273255 h 1161397"/>
              <a:gd name="connsiteX62" fmla="*/ 3732427 w 6884912"/>
              <a:gd name="connsiteY62" fmla="*/ 245039 h 1161397"/>
              <a:gd name="connsiteX63" fmla="*/ 3777022 w 6884912"/>
              <a:gd name="connsiteY63" fmla="*/ 200276 h 1161397"/>
              <a:gd name="connsiteX64" fmla="*/ 3791246 w 6884912"/>
              <a:gd name="connsiteY64" fmla="*/ 189996 h 1161397"/>
              <a:gd name="connsiteX65" fmla="*/ 3819864 w 6884912"/>
              <a:gd name="connsiteY65" fmla="*/ 194605 h 1161397"/>
              <a:gd name="connsiteX66" fmla="*/ 3830398 w 6884912"/>
              <a:gd name="connsiteY66" fmla="*/ 188383 h 1161397"/>
              <a:gd name="connsiteX67" fmla="*/ 3834360 w 6884912"/>
              <a:gd name="connsiteY67" fmla="*/ 188992 h 1161397"/>
              <a:gd name="connsiteX68" fmla="*/ 3843715 w 6884912"/>
              <a:gd name="connsiteY68" fmla="*/ 188752 h 1161397"/>
              <a:gd name="connsiteX69" fmla="*/ 3842609 w 6884912"/>
              <a:gd name="connsiteY69" fmla="*/ 197386 h 1161397"/>
              <a:gd name="connsiteX70" fmla="*/ 3853961 w 6884912"/>
              <a:gd name="connsiteY70" fmla="*/ 213380 h 1161397"/>
              <a:gd name="connsiteX71" fmla="*/ 3907640 w 6884912"/>
              <a:gd name="connsiteY71" fmla="*/ 207568 h 1161397"/>
              <a:gd name="connsiteX72" fmla="*/ 3910449 w 6884912"/>
              <a:gd name="connsiteY72" fmla="*/ 197808 h 1161397"/>
              <a:gd name="connsiteX73" fmla="*/ 3917197 w 6884912"/>
              <a:gd name="connsiteY73" fmla="*/ 196121 h 1161397"/>
              <a:gd name="connsiteX74" fmla="*/ 3922400 w 6884912"/>
              <a:gd name="connsiteY74" fmla="*/ 205056 h 1161397"/>
              <a:gd name="connsiteX75" fmla="*/ 4013061 w 6884912"/>
              <a:gd name="connsiteY75" fmla="*/ 224874 h 1161397"/>
              <a:gd name="connsiteX76" fmla="*/ 4220717 w 6884912"/>
              <a:gd name="connsiteY76" fmla="*/ 192946 h 1161397"/>
              <a:gd name="connsiteX77" fmla="*/ 4228802 w 6884912"/>
              <a:gd name="connsiteY77" fmla="*/ 201468 h 1161397"/>
              <a:gd name="connsiteX78" fmla="*/ 4289361 w 6884912"/>
              <a:gd name="connsiteY78" fmla="*/ 196642 h 1161397"/>
              <a:gd name="connsiteX79" fmla="*/ 4498913 w 6884912"/>
              <a:gd name="connsiteY79" fmla="*/ 118915 h 1161397"/>
              <a:gd name="connsiteX80" fmla="*/ 4617330 w 6884912"/>
              <a:gd name="connsiteY80" fmla="*/ 111163 h 1161397"/>
              <a:gd name="connsiteX81" fmla="*/ 4659778 w 6884912"/>
              <a:gd name="connsiteY81" fmla="*/ 118219 h 1161397"/>
              <a:gd name="connsiteX82" fmla="*/ 4730870 w 6884912"/>
              <a:gd name="connsiteY82" fmla="*/ 129432 h 1161397"/>
              <a:gd name="connsiteX83" fmla="*/ 4844073 w 6884912"/>
              <a:gd name="connsiteY83" fmla="*/ 161768 h 1161397"/>
              <a:gd name="connsiteX84" fmla="*/ 4856454 w 6884912"/>
              <a:gd name="connsiteY84" fmla="*/ 130488 h 1161397"/>
              <a:gd name="connsiteX85" fmla="*/ 4920038 w 6884912"/>
              <a:gd name="connsiteY85" fmla="*/ 140418 h 1161397"/>
              <a:gd name="connsiteX86" fmla="*/ 5016639 w 6884912"/>
              <a:gd name="connsiteY86" fmla="*/ 158905 h 1161397"/>
              <a:gd name="connsiteX87" fmla="*/ 5072009 w 6884912"/>
              <a:gd name="connsiteY87" fmla="*/ 161502 h 1161397"/>
              <a:gd name="connsiteX88" fmla="*/ 5223626 w 6884912"/>
              <a:gd name="connsiteY88" fmla="*/ 177356 h 1161397"/>
              <a:gd name="connsiteX89" fmla="*/ 5375773 w 6884912"/>
              <a:gd name="connsiteY89" fmla="*/ 199913 h 1161397"/>
              <a:gd name="connsiteX90" fmla="*/ 5467502 w 6884912"/>
              <a:gd name="connsiteY90" fmla="*/ 250963 h 1161397"/>
              <a:gd name="connsiteX91" fmla="*/ 5592395 w 6884912"/>
              <a:gd name="connsiteY91" fmla="*/ 265434 h 1161397"/>
              <a:gd name="connsiteX92" fmla="*/ 5613532 w 6884912"/>
              <a:gd name="connsiteY92" fmla="*/ 273379 h 1161397"/>
              <a:gd name="connsiteX93" fmla="*/ 5642173 w 6884912"/>
              <a:gd name="connsiteY93" fmla="*/ 266904 h 1161397"/>
              <a:gd name="connsiteX94" fmla="*/ 5756910 w 6884912"/>
              <a:gd name="connsiteY94" fmla="*/ 239211 h 1161397"/>
              <a:gd name="connsiteX95" fmla="*/ 5846667 w 6884912"/>
              <a:gd name="connsiteY95" fmla="*/ 201786 h 1161397"/>
              <a:gd name="connsiteX96" fmla="*/ 5960732 w 6884912"/>
              <a:gd name="connsiteY96" fmla="*/ 220708 h 1161397"/>
              <a:gd name="connsiteX97" fmla="*/ 6029542 w 6884912"/>
              <a:gd name="connsiteY97" fmla="*/ 210339 h 1161397"/>
              <a:gd name="connsiteX98" fmla="*/ 6141123 w 6884912"/>
              <a:gd name="connsiteY98" fmla="*/ 159923 h 1161397"/>
              <a:gd name="connsiteX99" fmla="*/ 6290640 w 6884912"/>
              <a:gd name="connsiteY99" fmla="*/ 167441 h 1161397"/>
              <a:gd name="connsiteX100" fmla="*/ 6322806 w 6884912"/>
              <a:gd name="connsiteY100" fmla="*/ 213293 h 1161397"/>
              <a:gd name="connsiteX101" fmla="*/ 6380420 w 6884912"/>
              <a:gd name="connsiteY101" fmla="*/ 173195 h 1161397"/>
              <a:gd name="connsiteX102" fmla="*/ 6507891 w 6884912"/>
              <a:gd name="connsiteY102" fmla="*/ 118474 h 1161397"/>
              <a:gd name="connsiteX103" fmla="*/ 6571807 w 6884912"/>
              <a:gd name="connsiteY103" fmla="*/ 98636 h 1161397"/>
              <a:gd name="connsiteX104" fmla="*/ 6671880 w 6884912"/>
              <a:gd name="connsiteY104" fmla="*/ 82931 h 1161397"/>
              <a:gd name="connsiteX105" fmla="*/ 6702266 w 6884912"/>
              <a:gd name="connsiteY105" fmla="*/ 75470 h 1161397"/>
              <a:gd name="connsiteX106" fmla="*/ 6845802 w 6884912"/>
              <a:gd name="connsiteY106" fmla="*/ 24496 h 1161397"/>
              <a:gd name="connsiteX107" fmla="*/ 6884912 w 6884912"/>
              <a:gd name="connsiteY107"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12111 w 6884912"/>
              <a:gd name="connsiteY7" fmla="*/ 1085599 h 1161397"/>
              <a:gd name="connsiteX8" fmla="*/ 567875 w 6884912"/>
              <a:gd name="connsiteY8" fmla="*/ 1051976 h 1161397"/>
              <a:gd name="connsiteX9" fmla="*/ 601644 w 6884912"/>
              <a:gd name="connsiteY9" fmla="*/ 1003997 h 1161397"/>
              <a:gd name="connsiteX10" fmla="*/ 651408 w 6884912"/>
              <a:gd name="connsiteY10" fmla="*/ 984938 h 1161397"/>
              <a:gd name="connsiteX11" fmla="*/ 673197 w 6884912"/>
              <a:gd name="connsiteY11" fmla="*/ 1010060 h 1161397"/>
              <a:gd name="connsiteX12" fmla="*/ 723108 w 6884912"/>
              <a:gd name="connsiteY12" fmla="*/ 980081 h 1161397"/>
              <a:gd name="connsiteX13" fmla="*/ 797699 w 6884912"/>
              <a:gd name="connsiteY13" fmla="*/ 931362 h 1161397"/>
              <a:gd name="connsiteX14" fmla="*/ 843359 w 6884912"/>
              <a:gd name="connsiteY14" fmla="*/ 910894 h 1161397"/>
              <a:gd name="connsiteX15" fmla="*/ 965215 w 6884912"/>
              <a:gd name="connsiteY15" fmla="*/ 846701 h 1161397"/>
              <a:gd name="connsiteX16" fmla="*/ 1085080 w 6884912"/>
              <a:gd name="connsiteY16" fmla="*/ 776086 h 1161397"/>
              <a:gd name="connsiteX17" fmla="*/ 1131224 w 6884912"/>
              <a:gd name="connsiteY17" fmla="*/ 706160 h 1161397"/>
              <a:gd name="connsiteX18" fmla="*/ 1138051 w 6884912"/>
              <a:gd name="connsiteY18" fmla="*/ 702034 h 1161397"/>
              <a:gd name="connsiteX19" fmla="*/ 1158800 w 6884912"/>
              <a:gd name="connsiteY19" fmla="*/ 700004 h 1161397"/>
              <a:gd name="connsiteX20" fmla="*/ 1166947 w 6884912"/>
              <a:gd name="connsiteY20" fmla="*/ 700762 h 1161397"/>
              <a:gd name="connsiteX21" fmla="*/ 1178135 w 6884912"/>
              <a:gd name="connsiteY21" fmla="*/ 698631 h 1161397"/>
              <a:gd name="connsiteX22" fmla="*/ 1178301 w 6884912"/>
              <a:gd name="connsiteY22" fmla="*/ 698094 h 1161397"/>
              <a:gd name="connsiteX23" fmla="*/ 1188995 w 6884912"/>
              <a:gd name="connsiteY23" fmla="*/ 697048 h 1161397"/>
              <a:gd name="connsiteX24" fmla="*/ 1242716 w 6884912"/>
              <a:gd name="connsiteY24" fmla="*/ 698052 h 1161397"/>
              <a:gd name="connsiteX25" fmla="*/ 1299977 w 6884912"/>
              <a:gd name="connsiteY25" fmla="*/ 639196 h 1161397"/>
              <a:gd name="connsiteX26" fmla="*/ 1326190 w 6884912"/>
              <a:gd name="connsiteY26" fmla="*/ 625955 h 1161397"/>
              <a:gd name="connsiteX27" fmla="*/ 1339600 w 6884912"/>
              <a:gd name="connsiteY27" fmla="*/ 616295 h 1161397"/>
              <a:gd name="connsiteX28" fmla="*/ 1340054 w 6884912"/>
              <a:gd name="connsiteY28" fmla="*/ 614022 h 1161397"/>
              <a:gd name="connsiteX29" fmla="*/ 1391606 w 6884912"/>
              <a:gd name="connsiteY29" fmla="*/ 615229 h 1161397"/>
              <a:gd name="connsiteX30" fmla="*/ 1397565 w 6884912"/>
              <a:gd name="connsiteY30" fmla="*/ 611490 h 1161397"/>
              <a:gd name="connsiteX31" fmla="*/ 1432302 w 6884912"/>
              <a:gd name="connsiteY31" fmla="*/ 617267 h 1161397"/>
              <a:gd name="connsiteX32" fmla="*/ 1449644 w 6884912"/>
              <a:gd name="connsiteY32" fmla="*/ 617591 h 1161397"/>
              <a:gd name="connsiteX33" fmla="*/ 1455793 w 6884912"/>
              <a:gd name="connsiteY33" fmla="*/ 623174 h 1161397"/>
              <a:gd name="connsiteX34" fmla="*/ 1480758 w 6884912"/>
              <a:gd name="connsiteY34" fmla="*/ 620863 h 1161397"/>
              <a:gd name="connsiteX35" fmla="*/ 1483154 w 6884912"/>
              <a:gd name="connsiteY35" fmla="*/ 618527 h 1161397"/>
              <a:gd name="connsiteX36" fmla="*/ 1505495 w 6884912"/>
              <a:gd name="connsiteY36" fmla="*/ 624325 h 1161397"/>
              <a:gd name="connsiteX37" fmla="*/ 1526340 w 6884912"/>
              <a:gd name="connsiteY37" fmla="*/ 638496 h 1161397"/>
              <a:gd name="connsiteX38" fmla="*/ 1731986 w 6884912"/>
              <a:gd name="connsiteY38" fmla="*/ 589682 h 1161397"/>
              <a:gd name="connsiteX39" fmla="*/ 1927935 w 6884912"/>
              <a:gd name="connsiteY39" fmla="*/ 628540 h 1161397"/>
              <a:gd name="connsiteX40" fmla="*/ 2039075 w 6884912"/>
              <a:gd name="connsiteY40" fmla="*/ 599964 h 1161397"/>
              <a:gd name="connsiteX41" fmla="*/ 2066980 w 6884912"/>
              <a:gd name="connsiteY41" fmla="*/ 550413 h 1161397"/>
              <a:gd name="connsiteX42" fmla="*/ 2352236 w 6884912"/>
              <a:gd name="connsiteY42" fmla="*/ 519602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222191 w 6884912"/>
              <a:gd name="connsiteY56" fmla="*/ 307887 h 1161397"/>
              <a:gd name="connsiteX57" fmla="*/ 3227953 w 6884912"/>
              <a:gd name="connsiteY57" fmla="*/ 297650 h 1161397"/>
              <a:gd name="connsiteX58" fmla="*/ 3510042 w 6884912"/>
              <a:gd name="connsiteY58" fmla="*/ 311820 h 1161397"/>
              <a:gd name="connsiteX59" fmla="*/ 3626773 w 6884912"/>
              <a:gd name="connsiteY59" fmla="*/ 290452 h 1161397"/>
              <a:gd name="connsiteX60" fmla="*/ 3666217 w 6884912"/>
              <a:gd name="connsiteY60" fmla="*/ 273255 h 1161397"/>
              <a:gd name="connsiteX61" fmla="*/ 3732427 w 6884912"/>
              <a:gd name="connsiteY61" fmla="*/ 245039 h 1161397"/>
              <a:gd name="connsiteX62" fmla="*/ 3777022 w 6884912"/>
              <a:gd name="connsiteY62" fmla="*/ 200276 h 1161397"/>
              <a:gd name="connsiteX63" fmla="*/ 3791246 w 6884912"/>
              <a:gd name="connsiteY63" fmla="*/ 189996 h 1161397"/>
              <a:gd name="connsiteX64" fmla="*/ 3819864 w 6884912"/>
              <a:gd name="connsiteY64" fmla="*/ 194605 h 1161397"/>
              <a:gd name="connsiteX65" fmla="*/ 3830398 w 6884912"/>
              <a:gd name="connsiteY65" fmla="*/ 188383 h 1161397"/>
              <a:gd name="connsiteX66" fmla="*/ 3834360 w 6884912"/>
              <a:gd name="connsiteY66" fmla="*/ 188992 h 1161397"/>
              <a:gd name="connsiteX67" fmla="*/ 3843715 w 6884912"/>
              <a:gd name="connsiteY67" fmla="*/ 188752 h 1161397"/>
              <a:gd name="connsiteX68" fmla="*/ 3842609 w 6884912"/>
              <a:gd name="connsiteY68" fmla="*/ 197386 h 1161397"/>
              <a:gd name="connsiteX69" fmla="*/ 3853961 w 6884912"/>
              <a:gd name="connsiteY69" fmla="*/ 213380 h 1161397"/>
              <a:gd name="connsiteX70" fmla="*/ 3907640 w 6884912"/>
              <a:gd name="connsiteY70" fmla="*/ 207568 h 1161397"/>
              <a:gd name="connsiteX71" fmla="*/ 3910449 w 6884912"/>
              <a:gd name="connsiteY71" fmla="*/ 197808 h 1161397"/>
              <a:gd name="connsiteX72" fmla="*/ 3917197 w 6884912"/>
              <a:gd name="connsiteY72" fmla="*/ 196121 h 1161397"/>
              <a:gd name="connsiteX73" fmla="*/ 3922400 w 6884912"/>
              <a:gd name="connsiteY73" fmla="*/ 205056 h 1161397"/>
              <a:gd name="connsiteX74" fmla="*/ 4013061 w 6884912"/>
              <a:gd name="connsiteY74" fmla="*/ 224874 h 1161397"/>
              <a:gd name="connsiteX75" fmla="*/ 4220717 w 6884912"/>
              <a:gd name="connsiteY75" fmla="*/ 192946 h 1161397"/>
              <a:gd name="connsiteX76" fmla="*/ 4228802 w 6884912"/>
              <a:gd name="connsiteY76" fmla="*/ 201468 h 1161397"/>
              <a:gd name="connsiteX77" fmla="*/ 4289361 w 6884912"/>
              <a:gd name="connsiteY77" fmla="*/ 196642 h 1161397"/>
              <a:gd name="connsiteX78" fmla="*/ 4498913 w 6884912"/>
              <a:gd name="connsiteY78" fmla="*/ 118915 h 1161397"/>
              <a:gd name="connsiteX79" fmla="*/ 4617330 w 6884912"/>
              <a:gd name="connsiteY79" fmla="*/ 111163 h 1161397"/>
              <a:gd name="connsiteX80" fmla="*/ 4659778 w 6884912"/>
              <a:gd name="connsiteY80" fmla="*/ 118219 h 1161397"/>
              <a:gd name="connsiteX81" fmla="*/ 4730870 w 6884912"/>
              <a:gd name="connsiteY81" fmla="*/ 129432 h 1161397"/>
              <a:gd name="connsiteX82" fmla="*/ 4844073 w 6884912"/>
              <a:gd name="connsiteY82" fmla="*/ 161768 h 1161397"/>
              <a:gd name="connsiteX83" fmla="*/ 4856454 w 6884912"/>
              <a:gd name="connsiteY83" fmla="*/ 130488 h 1161397"/>
              <a:gd name="connsiteX84" fmla="*/ 4920038 w 6884912"/>
              <a:gd name="connsiteY84" fmla="*/ 140418 h 1161397"/>
              <a:gd name="connsiteX85" fmla="*/ 5016639 w 6884912"/>
              <a:gd name="connsiteY85" fmla="*/ 158905 h 1161397"/>
              <a:gd name="connsiteX86" fmla="*/ 5072009 w 6884912"/>
              <a:gd name="connsiteY86" fmla="*/ 161502 h 1161397"/>
              <a:gd name="connsiteX87" fmla="*/ 5223626 w 6884912"/>
              <a:gd name="connsiteY87" fmla="*/ 177356 h 1161397"/>
              <a:gd name="connsiteX88" fmla="*/ 5375773 w 6884912"/>
              <a:gd name="connsiteY88" fmla="*/ 199913 h 1161397"/>
              <a:gd name="connsiteX89" fmla="*/ 5467502 w 6884912"/>
              <a:gd name="connsiteY89" fmla="*/ 250963 h 1161397"/>
              <a:gd name="connsiteX90" fmla="*/ 5592395 w 6884912"/>
              <a:gd name="connsiteY90" fmla="*/ 265434 h 1161397"/>
              <a:gd name="connsiteX91" fmla="*/ 5613532 w 6884912"/>
              <a:gd name="connsiteY91" fmla="*/ 273379 h 1161397"/>
              <a:gd name="connsiteX92" fmla="*/ 5642173 w 6884912"/>
              <a:gd name="connsiteY92" fmla="*/ 266904 h 1161397"/>
              <a:gd name="connsiteX93" fmla="*/ 5756910 w 6884912"/>
              <a:gd name="connsiteY93" fmla="*/ 239211 h 1161397"/>
              <a:gd name="connsiteX94" fmla="*/ 5846667 w 6884912"/>
              <a:gd name="connsiteY94" fmla="*/ 201786 h 1161397"/>
              <a:gd name="connsiteX95" fmla="*/ 5960732 w 6884912"/>
              <a:gd name="connsiteY95" fmla="*/ 220708 h 1161397"/>
              <a:gd name="connsiteX96" fmla="*/ 6029542 w 6884912"/>
              <a:gd name="connsiteY96" fmla="*/ 210339 h 1161397"/>
              <a:gd name="connsiteX97" fmla="*/ 6141123 w 6884912"/>
              <a:gd name="connsiteY97" fmla="*/ 159923 h 1161397"/>
              <a:gd name="connsiteX98" fmla="*/ 6290640 w 6884912"/>
              <a:gd name="connsiteY98" fmla="*/ 167441 h 1161397"/>
              <a:gd name="connsiteX99" fmla="*/ 6322806 w 6884912"/>
              <a:gd name="connsiteY99" fmla="*/ 213293 h 1161397"/>
              <a:gd name="connsiteX100" fmla="*/ 6380420 w 6884912"/>
              <a:gd name="connsiteY100" fmla="*/ 173195 h 1161397"/>
              <a:gd name="connsiteX101" fmla="*/ 6507891 w 6884912"/>
              <a:gd name="connsiteY101" fmla="*/ 118474 h 1161397"/>
              <a:gd name="connsiteX102" fmla="*/ 6571807 w 6884912"/>
              <a:gd name="connsiteY102" fmla="*/ 98636 h 1161397"/>
              <a:gd name="connsiteX103" fmla="*/ 6671880 w 6884912"/>
              <a:gd name="connsiteY103" fmla="*/ 82931 h 1161397"/>
              <a:gd name="connsiteX104" fmla="*/ 6702266 w 6884912"/>
              <a:gd name="connsiteY104" fmla="*/ 75470 h 1161397"/>
              <a:gd name="connsiteX105" fmla="*/ 6845802 w 6884912"/>
              <a:gd name="connsiteY105" fmla="*/ 24496 h 1161397"/>
              <a:gd name="connsiteX106" fmla="*/ 6884912 w 6884912"/>
              <a:gd name="connsiteY106"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67875 w 6884912"/>
              <a:gd name="connsiteY7" fmla="*/ 1051976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213420 w 6884912"/>
              <a:gd name="connsiteY6" fmla="*/ 1056868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242716 w 6884912"/>
              <a:gd name="connsiteY20" fmla="*/ 698052 h 1161397"/>
              <a:gd name="connsiteX21" fmla="*/ 1299977 w 6884912"/>
              <a:gd name="connsiteY21" fmla="*/ 639196 h 1161397"/>
              <a:gd name="connsiteX22" fmla="*/ 1326190 w 6884912"/>
              <a:gd name="connsiteY22" fmla="*/ 625955 h 1161397"/>
              <a:gd name="connsiteX23" fmla="*/ 1339600 w 6884912"/>
              <a:gd name="connsiteY23" fmla="*/ 616295 h 1161397"/>
              <a:gd name="connsiteX24" fmla="*/ 1340054 w 6884912"/>
              <a:gd name="connsiteY24" fmla="*/ 614022 h 1161397"/>
              <a:gd name="connsiteX25" fmla="*/ 1391606 w 6884912"/>
              <a:gd name="connsiteY25" fmla="*/ 615229 h 1161397"/>
              <a:gd name="connsiteX26" fmla="*/ 1397565 w 6884912"/>
              <a:gd name="connsiteY26" fmla="*/ 611490 h 1161397"/>
              <a:gd name="connsiteX27" fmla="*/ 1432302 w 6884912"/>
              <a:gd name="connsiteY27" fmla="*/ 617267 h 1161397"/>
              <a:gd name="connsiteX28" fmla="*/ 1449644 w 6884912"/>
              <a:gd name="connsiteY28" fmla="*/ 617591 h 1161397"/>
              <a:gd name="connsiteX29" fmla="*/ 1455793 w 6884912"/>
              <a:gd name="connsiteY29" fmla="*/ 623174 h 1161397"/>
              <a:gd name="connsiteX30" fmla="*/ 1480758 w 6884912"/>
              <a:gd name="connsiteY30" fmla="*/ 620863 h 1161397"/>
              <a:gd name="connsiteX31" fmla="*/ 1483154 w 6884912"/>
              <a:gd name="connsiteY31" fmla="*/ 618527 h 1161397"/>
              <a:gd name="connsiteX32" fmla="*/ 1505495 w 6884912"/>
              <a:gd name="connsiteY32" fmla="*/ 624325 h 1161397"/>
              <a:gd name="connsiteX33" fmla="*/ 1526340 w 6884912"/>
              <a:gd name="connsiteY33" fmla="*/ 638496 h 1161397"/>
              <a:gd name="connsiteX34" fmla="*/ 1731986 w 6884912"/>
              <a:gd name="connsiteY34" fmla="*/ 589682 h 1161397"/>
              <a:gd name="connsiteX35" fmla="*/ 1927935 w 6884912"/>
              <a:gd name="connsiteY35" fmla="*/ 628540 h 1161397"/>
              <a:gd name="connsiteX36" fmla="*/ 2039075 w 6884912"/>
              <a:gd name="connsiteY36" fmla="*/ 599964 h 1161397"/>
              <a:gd name="connsiteX37" fmla="*/ 2066980 w 6884912"/>
              <a:gd name="connsiteY37" fmla="*/ 550413 h 1161397"/>
              <a:gd name="connsiteX38" fmla="*/ 2352236 w 6884912"/>
              <a:gd name="connsiteY38" fmla="*/ 519602 h 1161397"/>
              <a:gd name="connsiteX39" fmla="*/ 2420791 w 6884912"/>
              <a:gd name="connsiteY39" fmla="*/ 492826 h 1161397"/>
              <a:gd name="connsiteX40" fmla="*/ 2489932 w 6884912"/>
              <a:gd name="connsiteY40" fmla="*/ 507864 h 1161397"/>
              <a:gd name="connsiteX41" fmla="*/ 2512917 w 6884912"/>
              <a:gd name="connsiteY41" fmla="*/ 489127 h 1161397"/>
              <a:gd name="connsiteX42" fmla="*/ 2516783 w 6884912"/>
              <a:gd name="connsiteY42" fmla="*/ 485473 h 1161397"/>
              <a:gd name="connsiteX43" fmla="*/ 2534360 w 6884912"/>
              <a:gd name="connsiteY43" fmla="*/ 480064 h 1161397"/>
              <a:gd name="connsiteX44" fmla="*/ 2536691 w 6884912"/>
              <a:gd name="connsiteY44" fmla="*/ 467018 h 1161397"/>
              <a:gd name="connsiteX45" fmla="*/ 2561265 w 6884912"/>
              <a:gd name="connsiteY45" fmla="*/ 450623 h 1161397"/>
              <a:gd name="connsiteX46" fmla="*/ 2594349 w 6884912"/>
              <a:gd name="connsiteY46" fmla="*/ 443884 h 1161397"/>
              <a:gd name="connsiteX47" fmla="*/ 2754324 w 6884912"/>
              <a:gd name="connsiteY47" fmla="*/ 424766 h 1161397"/>
              <a:gd name="connsiteX48" fmla="*/ 2848470 w 6884912"/>
              <a:gd name="connsiteY48" fmla="*/ 405966 h 1161397"/>
              <a:gd name="connsiteX49" fmla="*/ 2881772 w 6884912"/>
              <a:gd name="connsiteY49" fmla="*/ 387260 h 1161397"/>
              <a:gd name="connsiteX50" fmla="*/ 2929932 w 6884912"/>
              <a:gd name="connsiteY50" fmla="*/ 368912 h 1161397"/>
              <a:gd name="connsiteX51" fmla="*/ 3013020 w 6884912"/>
              <a:gd name="connsiteY51" fmla="*/ 327578 h 1161397"/>
              <a:gd name="connsiteX52" fmla="*/ 3222191 w 6884912"/>
              <a:gd name="connsiteY52" fmla="*/ 307887 h 1161397"/>
              <a:gd name="connsiteX53" fmla="*/ 3227953 w 6884912"/>
              <a:gd name="connsiteY53" fmla="*/ 297650 h 1161397"/>
              <a:gd name="connsiteX54" fmla="*/ 3510042 w 6884912"/>
              <a:gd name="connsiteY54" fmla="*/ 311820 h 1161397"/>
              <a:gd name="connsiteX55" fmla="*/ 3626773 w 6884912"/>
              <a:gd name="connsiteY55" fmla="*/ 290452 h 1161397"/>
              <a:gd name="connsiteX56" fmla="*/ 3666217 w 6884912"/>
              <a:gd name="connsiteY56" fmla="*/ 273255 h 1161397"/>
              <a:gd name="connsiteX57" fmla="*/ 3732427 w 6884912"/>
              <a:gd name="connsiteY57" fmla="*/ 245039 h 1161397"/>
              <a:gd name="connsiteX58" fmla="*/ 3777022 w 6884912"/>
              <a:gd name="connsiteY58" fmla="*/ 200276 h 1161397"/>
              <a:gd name="connsiteX59" fmla="*/ 3791246 w 6884912"/>
              <a:gd name="connsiteY59" fmla="*/ 189996 h 1161397"/>
              <a:gd name="connsiteX60" fmla="*/ 3819864 w 6884912"/>
              <a:gd name="connsiteY60" fmla="*/ 194605 h 1161397"/>
              <a:gd name="connsiteX61" fmla="*/ 3830398 w 6884912"/>
              <a:gd name="connsiteY61" fmla="*/ 188383 h 1161397"/>
              <a:gd name="connsiteX62" fmla="*/ 3834360 w 6884912"/>
              <a:gd name="connsiteY62" fmla="*/ 188992 h 1161397"/>
              <a:gd name="connsiteX63" fmla="*/ 3843715 w 6884912"/>
              <a:gd name="connsiteY63" fmla="*/ 188752 h 1161397"/>
              <a:gd name="connsiteX64" fmla="*/ 3842609 w 6884912"/>
              <a:gd name="connsiteY64" fmla="*/ 197386 h 1161397"/>
              <a:gd name="connsiteX65" fmla="*/ 3853961 w 6884912"/>
              <a:gd name="connsiteY65" fmla="*/ 213380 h 1161397"/>
              <a:gd name="connsiteX66" fmla="*/ 3907640 w 6884912"/>
              <a:gd name="connsiteY66" fmla="*/ 207568 h 1161397"/>
              <a:gd name="connsiteX67" fmla="*/ 3910449 w 6884912"/>
              <a:gd name="connsiteY67" fmla="*/ 197808 h 1161397"/>
              <a:gd name="connsiteX68" fmla="*/ 3917197 w 6884912"/>
              <a:gd name="connsiteY68" fmla="*/ 196121 h 1161397"/>
              <a:gd name="connsiteX69" fmla="*/ 3922400 w 6884912"/>
              <a:gd name="connsiteY69" fmla="*/ 205056 h 1161397"/>
              <a:gd name="connsiteX70" fmla="*/ 4013061 w 6884912"/>
              <a:gd name="connsiteY70" fmla="*/ 224874 h 1161397"/>
              <a:gd name="connsiteX71" fmla="*/ 4220717 w 6884912"/>
              <a:gd name="connsiteY71" fmla="*/ 192946 h 1161397"/>
              <a:gd name="connsiteX72" fmla="*/ 4228802 w 6884912"/>
              <a:gd name="connsiteY72" fmla="*/ 201468 h 1161397"/>
              <a:gd name="connsiteX73" fmla="*/ 4289361 w 6884912"/>
              <a:gd name="connsiteY73" fmla="*/ 196642 h 1161397"/>
              <a:gd name="connsiteX74" fmla="*/ 4498913 w 6884912"/>
              <a:gd name="connsiteY74" fmla="*/ 118915 h 1161397"/>
              <a:gd name="connsiteX75" fmla="*/ 4617330 w 6884912"/>
              <a:gd name="connsiteY75" fmla="*/ 111163 h 1161397"/>
              <a:gd name="connsiteX76" fmla="*/ 4659778 w 6884912"/>
              <a:gd name="connsiteY76" fmla="*/ 118219 h 1161397"/>
              <a:gd name="connsiteX77" fmla="*/ 4730870 w 6884912"/>
              <a:gd name="connsiteY77" fmla="*/ 129432 h 1161397"/>
              <a:gd name="connsiteX78" fmla="*/ 4844073 w 6884912"/>
              <a:gd name="connsiteY78" fmla="*/ 161768 h 1161397"/>
              <a:gd name="connsiteX79" fmla="*/ 4856454 w 6884912"/>
              <a:gd name="connsiteY79" fmla="*/ 130488 h 1161397"/>
              <a:gd name="connsiteX80" fmla="*/ 4920038 w 6884912"/>
              <a:gd name="connsiteY80" fmla="*/ 140418 h 1161397"/>
              <a:gd name="connsiteX81" fmla="*/ 5016639 w 6884912"/>
              <a:gd name="connsiteY81" fmla="*/ 158905 h 1161397"/>
              <a:gd name="connsiteX82" fmla="*/ 5072009 w 6884912"/>
              <a:gd name="connsiteY82" fmla="*/ 161502 h 1161397"/>
              <a:gd name="connsiteX83" fmla="*/ 5223626 w 6884912"/>
              <a:gd name="connsiteY83" fmla="*/ 177356 h 1161397"/>
              <a:gd name="connsiteX84" fmla="*/ 5375773 w 6884912"/>
              <a:gd name="connsiteY84" fmla="*/ 199913 h 1161397"/>
              <a:gd name="connsiteX85" fmla="*/ 5467502 w 6884912"/>
              <a:gd name="connsiteY85" fmla="*/ 250963 h 1161397"/>
              <a:gd name="connsiteX86" fmla="*/ 5592395 w 6884912"/>
              <a:gd name="connsiteY86" fmla="*/ 265434 h 1161397"/>
              <a:gd name="connsiteX87" fmla="*/ 5613532 w 6884912"/>
              <a:gd name="connsiteY87" fmla="*/ 273379 h 1161397"/>
              <a:gd name="connsiteX88" fmla="*/ 5642173 w 6884912"/>
              <a:gd name="connsiteY88" fmla="*/ 266904 h 1161397"/>
              <a:gd name="connsiteX89" fmla="*/ 5756910 w 6884912"/>
              <a:gd name="connsiteY89" fmla="*/ 239211 h 1161397"/>
              <a:gd name="connsiteX90" fmla="*/ 5846667 w 6884912"/>
              <a:gd name="connsiteY90" fmla="*/ 201786 h 1161397"/>
              <a:gd name="connsiteX91" fmla="*/ 5960732 w 6884912"/>
              <a:gd name="connsiteY91" fmla="*/ 220708 h 1161397"/>
              <a:gd name="connsiteX92" fmla="*/ 6029542 w 6884912"/>
              <a:gd name="connsiteY92" fmla="*/ 210339 h 1161397"/>
              <a:gd name="connsiteX93" fmla="*/ 6141123 w 6884912"/>
              <a:gd name="connsiteY93" fmla="*/ 159923 h 1161397"/>
              <a:gd name="connsiteX94" fmla="*/ 6290640 w 6884912"/>
              <a:gd name="connsiteY94" fmla="*/ 167441 h 1161397"/>
              <a:gd name="connsiteX95" fmla="*/ 6322806 w 6884912"/>
              <a:gd name="connsiteY95" fmla="*/ 213293 h 1161397"/>
              <a:gd name="connsiteX96" fmla="*/ 6380420 w 6884912"/>
              <a:gd name="connsiteY96" fmla="*/ 173195 h 1161397"/>
              <a:gd name="connsiteX97" fmla="*/ 6507891 w 6884912"/>
              <a:gd name="connsiteY97" fmla="*/ 118474 h 1161397"/>
              <a:gd name="connsiteX98" fmla="*/ 6571807 w 6884912"/>
              <a:gd name="connsiteY98" fmla="*/ 98636 h 1161397"/>
              <a:gd name="connsiteX99" fmla="*/ 6671880 w 6884912"/>
              <a:gd name="connsiteY99" fmla="*/ 82931 h 1161397"/>
              <a:gd name="connsiteX100" fmla="*/ 6702266 w 6884912"/>
              <a:gd name="connsiteY100" fmla="*/ 75470 h 1161397"/>
              <a:gd name="connsiteX101" fmla="*/ 6845802 w 6884912"/>
              <a:gd name="connsiteY101" fmla="*/ 24496 h 1161397"/>
              <a:gd name="connsiteX102" fmla="*/ 6884912 w 6884912"/>
              <a:gd name="connsiteY10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66947 w 6884912"/>
              <a:gd name="connsiteY16" fmla="*/ 700762 h 1161397"/>
              <a:gd name="connsiteX17" fmla="*/ 1178135 w 6884912"/>
              <a:gd name="connsiteY17" fmla="*/ 698631 h 1161397"/>
              <a:gd name="connsiteX18" fmla="*/ 1178301 w 6884912"/>
              <a:gd name="connsiteY18" fmla="*/ 698094 h 1161397"/>
              <a:gd name="connsiteX19" fmla="*/ 1242716 w 6884912"/>
              <a:gd name="connsiteY19" fmla="*/ 698052 h 1161397"/>
              <a:gd name="connsiteX20" fmla="*/ 1299977 w 6884912"/>
              <a:gd name="connsiteY20" fmla="*/ 639196 h 1161397"/>
              <a:gd name="connsiteX21" fmla="*/ 1326190 w 6884912"/>
              <a:gd name="connsiteY21" fmla="*/ 625955 h 1161397"/>
              <a:gd name="connsiteX22" fmla="*/ 1339600 w 6884912"/>
              <a:gd name="connsiteY22" fmla="*/ 616295 h 1161397"/>
              <a:gd name="connsiteX23" fmla="*/ 1340054 w 6884912"/>
              <a:gd name="connsiteY23" fmla="*/ 614022 h 1161397"/>
              <a:gd name="connsiteX24" fmla="*/ 1391606 w 6884912"/>
              <a:gd name="connsiteY24" fmla="*/ 615229 h 1161397"/>
              <a:gd name="connsiteX25" fmla="*/ 1397565 w 6884912"/>
              <a:gd name="connsiteY25" fmla="*/ 611490 h 1161397"/>
              <a:gd name="connsiteX26" fmla="*/ 1432302 w 6884912"/>
              <a:gd name="connsiteY26" fmla="*/ 617267 h 1161397"/>
              <a:gd name="connsiteX27" fmla="*/ 1449644 w 6884912"/>
              <a:gd name="connsiteY27" fmla="*/ 617591 h 1161397"/>
              <a:gd name="connsiteX28" fmla="*/ 1455793 w 6884912"/>
              <a:gd name="connsiteY28" fmla="*/ 623174 h 1161397"/>
              <a:gd name="connsiteX29" fmla="*/ 1480758 w 6884912"/>
              <a:gd name="connsiteY29" fmla="*/ 620863 h 1161397"/>
              <a:gd name="connsiteX30" fmla="*/ 1483154 w 6884912"/>
              <a:gd name="connsiteY30" fmla="*/ 618527 h 1161397"/>
              <a:gd name="connsiteX31" fmla="*/ 1505495 w 6884912"/>
              <a:gd name="connsiteY31" fmla="*/ 624325 h 1161397"/>
              <a:gd name="connsiteX32" fmla="*/ 1526340 w 6884912"/>
              <a:gd name="connsiteY32" fmla="*/ 638496 h 1161397"/>
              <a:gd name="connsiteX33" fmla="*/ 1731986 w 6884912"/>
              <a:gd name="connsiteY33" fmla="*/ 589682 h 1161397"/>
              <a:gd name="connsiteX34" fmla="*/ 1927935 w 6884912"/>
              <a:gd name="connsiteY34" fmla="*/ 628540 h 1161397"/>
              <a:gd name="connsiteX35" fmla="*/ 2039075 w 6884912"/>
              <a:gd name="connsiteY35" fmla="*/ 599964 h 1161397"/>
              <a:gd name="connsiteX36" fmla="*/ 2066980 w 6884912"/>
              <a:gd name="connsiteY36" fmla="*/ 550413 h 1161397"/>
              <a:gd name="connsiteX37" fmla="*/ 2352236 w 6884912"/>
              <a:gd name="connsiteY37" fmla="*/ 519602 h 1161397"/>
              <a:gd name="connsiteX38" fmla="*/ 2420791 w 6884912"/>
              <a:gd name="connsiteY38" fmla="*/ 492826 h 1161397"/>
              <a:gd name="connsiteX39" fmla="*/ 2489932 w 6884912"/>
              <a:gd name="connsiteY39" fmla="*/ 507864 h 1161397"/>
              <a:gd name="connsiteX40" fmla="*/ 2512917 w 6884912"/>
              <a:gd name="connsiteY40" fmla="*/ 489127 h 1161397"/>
              <a:gd name="connsiteX41" fmla="*/ 2516783 w 6884912"/>
              <a:gd name="connsiteY41" fmla="*/ 485473 h 1161397"/>
              <a:gd name="connsiteX42" fmla="*/ 2534360 w 6884912"/>
              <a:gd name="connsiteY42" fmla="*/ 480064 h 1161397"/>
              <a:gd name="connsiteX43" fmla="*/ 2536691 w 6884912"/>
              <a:gd name="connsiteY43" fmla="*/ 467018 h 1161397"/>
              <a:gd name="connsiteX44" fmla="*/ 2561265 w 6884912"/>
              <a:gd name="connsiteY44" fmla="*/ 450623 h 1161397"/>
              <a:gd name="connsiteX45" fmla="*/ 2594349 w 6884912"/>
              <a:gd name="connsiteY45" fmla="*/ 443884 h 1161397"/>
              <a:gd name="connsiteX46" fmla="*/ 2754324 w 6884912"/>
              <a:gd name="connsiteY46" fmla="*/ 424766 h 1161397"/>
              <a:gd name="connsiteX47" fmla="*/ 2848470 w 6884912"/>
              <a:gd name="connsiteY47" fmla="*/ 405966 h 1161397"/>
              <a:gd name="connsiteX48" fmla="*/ 2881772 w 6884912"/>
              <a:gd name="connsiteY48" fmla="*/ 387260 h 1161397"/>
              <a:gd name="connsiteX49" fmla="*/ 2929932 w 6884912"/>
              <a:gd name="connsiteY49" fmla="*/ 368912 h 1161397"/>
              <a:gd name="connsiteX50" fmla="*/ 3013020 w 6884912"/>
              <a:gd name="connsiteY50" fmla="*/ 327578 h 1161397"/>
              <a:gd name="connsiteX51" fmla="*/ 3222191 w 6884912"/>
              <a:gd name="connsiteY51" fmla="*/ 307887 h 1161397"/>
              <a:gd name="connsiteX52" fmla="*/ 3227953 w 6884912"/>
              <a:gd name="connsiteY52" fmla="*/ 297650 h 1161397"/>
              <a:gd name="connsiteX53" fmla="*/ 3510042 w 6884912"/>
              <a:gd name="connsiteY53" fmla="*/ 311820 h 1161397"/>
              <a:gd name="connsiteX54" fmla="*/ 3626773 w 6884912"/>
              <a:gd name="connsiteY54" fmla="*/ 290452 h 1161397"/>
              <a:gd name="connsiteX55" fmla="*/ 3666217 w 6884912"/>
              <a:gd name="connsiteY55" fmla="*/ 273255 h 1161397"/>
              <a:gd name="connsiteX56" fmla="*/ 3732427 w 6884912"/>
              <a:gd name="connsiteY56" fmla="*/ 245039 h 1161397"/>
              <a:gd name="connsiteX57" fmla="*/ 3777022 w 6884912"/>
              <a:gd name="connsiteY57" fmla="*/ 200276 h 1161397"/>
              <a:gd name="connsiteX58" fmla="*/ 3791246 w 6884912"/>
              <a:gd name="connsiteY58" fmla="*/ 189996 h 1161397"/>
              <a:gd name="connsiteX59" fmla="*/ 3819864 w 6884912"/>
              <a:gd name="connsiteY59" fmla="*/ 194605 h 1161397"/>
              <a:gd name="connsiteX60" fmla="*/ 3830398 w 6884912"/>
              <a:gd name="connsiteY60" fmla="*/ 188383 h 1161397"/>
              <a:gd name="connsiteX61" fmla="*/ 3834360 w 6884912"/>
              <a:gd name="connsiteY61" fmla="*/ 188992 h 1161397"/>
              <a:gd name="connsiteX62" fmla="*/ 3843715 w 6884912"/>
              <a:gd name="connsiteY62" fmla="*/ 188752 h 1161397"/>
              <a:gd name="connsiteX63" fmla="*/ 3842609 w 6884912"/>
              <a:gd name="connsiteY63" fmla="*/ 197386 h 1161397"/>
              <a:gd name="connsiteX64" fmla="*/ 3853961 w 6884912"/>
              <a:gd name="connsiteY64" fmla="*/ 213380 h 1161397"/>
              <a:gd name="connsiteX65" fmla="*/ 3907640 w 6884912"/>
              <a:gd name="connsiteY65" fmla="*/ 207568 h 1161397"/>
              <a:gd name="connsiteX66" fmla="*/ 3910449 w 6884912"/>
              <a:gd name="connsiteY66" fmla="*/ 197808 h 1161397"/>
              <a:gd name="connsiteX67" fmla="*/ 3917197 w 6884912"/>
              <a:gd name="connsiteY67" fmla="*/ 196121 h 1161397"/>
              <a:gd name="connsiteX68" fmla="*/ 3922400 w 6884912"/>
              <a:gd name="connsiteY68" fmla="*/ 205056 h 1161397"/>
              <a:gd name="connsiteX69" fmla="*/ 4013061 w 6884912"/>
              <a:gd name="connsiteY69" fmla="*/ 224874 h 1161397"/>
              <a:gd name="connsiteX70" fmla="*/ 4220717 w 6884912"/>
              <a:gd name="connsiteY70" fmla="*/ 192946 h 1161397"/>
              <a:gd name="connsiteX71" fmla="*/ 4228802 w 6884912"/>
              <a:gd name="connsiteY71" fmla="*/ 201468 h 1161397"/>
              <a:gd name="connsiteX72" fmla="*/ 4289361 w 6884912"/>
              <a:gd name="connsiteY72" fmla="*/ 196642 h 1161397"/>
              <a:gd name="connsiteX73" fmla="*/ 4498913 w 6884912"/>
              <a:gd name="connsiteY73" fmla="*/ 118915 h 1161397"/>
              <a:gd name="connsiteX74" fmla="*/ 4617330 w 6884912"/>
              <a:gd name="connsiteY74" fmla="*/ 111163 h 1161397"/>
              <a:gd name="connsiteX75" fmla="*/ 4659778 w 6884912"/>
              <a:gd name="connsiteY75" fmla="*/ 118219 h 1161397"/>
              <a:gd name="connsiteX76" fmla="*/ 4730870 w 6884912"/>
              <a:gd name="connsiteY76" fmla="*/ 129432 h 1161397"/>
              <a:gd name="connsiteX77" fmla="*/ 4844073 w 6884912"/>
              <a:gd name="connsiteY77" fmla="*/ 161768 h 1161397"/>
              <a:gd name="connsiteX78" fmla="*/ 4856454 w 6884912"/>
              <a:gd name="connsiteY78" fmla="*/ 130488 h 1161397"/>
              <a:gd name="connsiteX79" fmla="*/ 4920038 w 6884912"/>
              <a:gd name="connsiteY79" fmla="*/ 140418 h 1161397"/>
              <a:gd name="connsiteX80" fmla="*/ 5016639 w 6884912"/>
              <a:gd name="connsiteY80" fmla="*/ 158905 h 1161397"/>
              <a:gd name="connsiteX81" fmla="*/ 5072009 w 6884912"/>
              <a:gd name="connsiteY81" fmla="*/ 161502 h 1161397"/>
              <a:gd name="connsiteX82" fmla="*/ 5223626 w 6884912"/>
              <a:gd name="connsiteY82" fmla="*/ 177356 h 1161397"/>
              <a:gd name="connsiteX83" fmla="*/ 5375773 w 6884912"/>
              <a:gd name="connsiteY83" fmla="*/ 199913 h 1161397"/>
              <a:gd name="connsiteX84" fmla="*/ 5467502 w 6884912"/>
              <a:gd name="connsiteY84" fmla="*/ 250963 h 1161397"/>
              <a:gd name="connsiteX85" fmla="*/ 5592395 w 6884912"/>
              <a:gd name="connsiteY85" fmla="*/ 265434 h 1161397"/>
              <a:gd name="connsiteX86" fmla="*/ 5613532 w 6884912"/>
              <a:gd name="connsiteY86" fmla="*/ 273379 h 1161397"/>
              <a:gd name="connsiteX87" fmla="*/ 5642173 w 6884912"/>
              <a:gd name="connsiteY87" fmla="*/ 266904 h 1161397"/>
              <a:gd name="connsiteX88" fmla="*/ 5756910 w 6884912"/>
              <a:gd name="connsiteY88" fmla="*/ 239211 h 1161397"/>
              <a:gd name="connsiteX89" fmla="*/ 5846667 w 6884912"/>
              <a:gd name="connsiteY89" fmla="*/ 201786 h 1161397"/>
              <a:gd name="connsiteX90" fmla="*/ 5960732 w 6884912"/>
              <a:gd name="connsiteY90" fmla="*/ 220708 h 1161397"/>
              <a:gd name="connsiteX91" fmla="*/ 6029542 w 6884912"/>
              <a:gd name="connsiteY91" fmla="*/ 210339 h 1161397"/>
              <a:gd name="connsiteX92" fmla="*/ 6141123 w 6884912"/>
              <a:gd name="connsiteY92" fmla="*/ 159923 h 1161397"/>
              <a:gd name="connsiteX93" fmla="*/ 6290640 w 6884912"/>
              <a:gd name="connsiteY93" fmla="*/ 167441 h 1161397"/>
              <a:gd name="connsiteX94" fmla="*/ 6322806 w 6884912"/>
              <a:gd name="connsiteY94" fmla="*/ 213293 h 1161397"/>
              <a:gd name="connsiteX95" fmla="*/ 6380420 w 6884912"/>
              <a:gd name="connsiteY95" fmla="*/ 173195 h 1161397"/>
              <a:gd name="connsiteX96" fmla="*/ 6507891 w 6884912"/>
              <a:gd name="connsiteY96" fmla="*/ 118474 h 1161397"/>
              <a:gd name="connsiteX97" fmla="*/ 6571807 w 6884912"/>
              <a:gd name="connsiteY97" fmla="*/ 98636 h 1161397"/>
              <a:gd name="connsiteX98" fmla="*/ 6671880 w 6884912"/>
              <a:gd name="connsiteY98" fmla="*/ 82931 h 1161397"/>
              <a:gd name="connsiteX99" fmla="*/ 6702266 w 6884912"/>
              <a:gd name="connsiteY99" fmla="*/ 75470 h 1161397"/>
              <a:gd name="connsiteX100" fmla="*/ 6845802 w 6884912"/>
              <a:gd name="connsiteY100" fmla="*/ 24496 h 1161397"/>
              <a:gd name="connsiteX101" fmla="*/ 6884912 w 6884912"/>
              <a:gd name="connsiteY10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78135 w 6884912"/>
              <a:gd name="connsiteY16" fmla="*/ 698631 h 1161397"/>
              <a:gd name="connsiteX17" fmla="*/ 1178301 w 6884912"/>
              <a:gd name="connsiteY17" fmla="*/ 698094 h 1161397"/>
              <a:gd name="connsiteX18" fmla="*/ 1242716 w 6884912"/>
              <a:gd name="connsiteY18" fmla="*/ 698052 h 1161397"/>
              <a:gd name="connsiteX19" fmla="*/ 1299977 w 6884912"/>
              <a:gd name="connsiteY19" fmla="*/ 639196 h 1161397"/>
              <a:gd name="connsiteX20" fmla="*/ 1326190 w 6884912"/>
              <a:gd name="connsiteY20" fmla="*/ 625955 h 1161397"/>
              <a:gd name="connsiteX21" fmla="*/ 1339600 w 6884912"/>
              <a:gd name="connsiteY21" fmla="*/ 616295 h 1161397"/>
              <a:gd name="connsiteX22" fmla="*/ 1340054 w 6884912"/>
              <a:gd name="connsiteY22" fmla="*/ 614022 h 1161397"/>
              <a:gd name="connsiteX23" fmla="*/ 1391606 w 6884912"/>
              <a:gd name="connsiteY23" fmla="*/ 615229 h 1161397"/>
              <a:gd name="connsiteX24" fmla="*/ 1397565 w 6884912"/>
              <a:gd name="connsiteY24" fmla="*/ 611490 h 1161397"/>
              <a:gd name="connsiteX25" fmla="*/ 1432302 w 6884912"/>
              <a:gd name="connsiteY25" fmla="*/ 617267 h 1161397"/>
              <a:gd name="connsiteX26" fmla="*/ 1449644 w 6884912"/>
              <a:gd name="connsiteY26" fmla="*/ 617591 h 1161397"/>
              <a:gd name="connsiteX27" fmla="*/ 1455793 w 6884912"/>
              <a:gd name="connsiteY27" fmla="*/ 623174 h 1161397"/>
              <a:gd name="connsiteX28" fmla="*/ 1480758 w 6884912"/>
              <a:gd name="connsiteY28" fmla="*/ 620863 h 1161397"/>
              <a:gd name="connsiteX29" fmla="*/ 1483154 w 6884912"/>
              <a:gd name="connsiteY29" fmla="*/ 618527 h 1161397"/>
              <a:gd name="connsiteX30" fmla="*/ 1505495 w 6884912"/>
              <a:gd name="connsiteY30" fmla="*/ 624325 h 1161397"/>
              <a:gd name="connsiteX31" fmla="*/ 1526340 w 6884912"/>
              <a:gd name="connsiteY31" fmla="*/ 638496 h 1161397"/>
              <a:gd name="connsiteX32" fmla="*/ 1731986 w 6884912"/>
              <a:gd name="connsiteY32" fmla="*/ 589682 h 1161397"/>
              <a:gd name="connsiteX33" fmla="*/ 1927935 w 6884912"/>
              <a:gd name="connsiteY33" fmla="*/ 628540 h 1161397"/>
              <a:gd name="connsiteX34" fmla="*/ 2039075 w 6884912"/>
              <a:gd name="connsiteY34" fmla="*/ 599964 h 1161397"/>
              <a:gd name="connsiteX35" fmla="*/ 2066980 w 6884912"/>
              <a:gd name="connsiteY35" fmla="*/ 550413 h 1161397"/>
              <a:gd name="connsiteX36" fmla="*/ 2352236 w 6884912"/>
              <a:gd name="connsiteY36" fmla="*/ 519602 h 1161397"/>
              <a:gd name="connsiteX37" fmla="*/ 2420791 w 6884912"/>
              <a:gd name="connsiteY37" fmla="*/ 492826 h 1161397"/>
              <a:gd name="connsiteX38" fmla="*/ 2489932 w 6884912"/>
              <a:gd name="connsiteY38" fmla="*/ 507864 h 1161397"/>
              <a:gd name="connsiteX39" fmla="*/ 2512917 w 6884912"/>
              <a:gd name="connsiteY39" fmla="*/ 489127 h 1161397"/>
              <a:gd name="connsiteX40" fmla="*/ 2516783 w 6884912"/>
              <a:gd name="connsiteY40" fmla="*/ 485473 h 1161397"/>
              <a:gd name="connsiteX41" fmla="*/ 2534360 w 6884912"/>
              <a:gd name="connsiteY41" fmla="*/ 480064 h 1161397"/>
              <a:gd name="connsiteX42" fmla="*/ 2536691 w 6884912"/>
              <a:gd name="connsiteY42" fmla="*/ 467018 h 1161397"/>
              <a:gd name="connsiteX43" fmla="*/ 2561265 w 6884912"/>
              <a:gd name="connsiteY43" fmla="*/ 450623 h 1161397"/>
              <a:gd name="connsiteX44" fmla="*/ 2594349 w 6884912"/>
              <a:gd name="connsiteY44" fmla="*/ 443884 h 1161397"/>
              <a:gd name="connsiteX45" fmla="*/ 2754324 w 6884912"/>
              <a:gd name="connsiteY45" fmla="*/ 424766 h 1161397"/>
              <a:gd name="connsiteX46" fmla="*/ 2848470 w 6884912"/>
              <a:gd name="connsiteY46" fmla="*/ 405966 h 1161397"/>
              <a:gd name="connsiteX47" fmla="*/ 2881772 w 6884912"/>
              <a:gd name="connsiteY47" fmla="*/ 387260 h 1161397"/>
              <a:gd name="connsiteX48" fmla="*/ 2929932 w 6884912"/>
              <a:gd name="connsiteY48" fmla="*/ 368912 h 1161397"/>
              <a:gd name="connsiteX49" fmla="*/ 3013020 w 6884912"/>
              <a:gd name="connsiteY49" fmla="*/ 327578 h 1161397"/>
              <a:gd name="connsiteX50" fmla="*/ 3222191 w 6884912"/>
              <a:gd name="connsiteY50" fmla="*/ 307887 h 1161397"/>
              <a:gd name="connsiteX51" fmla="*/ 3227953 w 6884912"/>
              <a:gd name="connsiteY51" fmla="*/ 297650 h 1161397"/>
              <a:gd name="connsiteX52" fmla="*/ 3510042 w 6884912"/>
              <a:gd name="connsiteY52" fmla="*/ 311820 h 1161397"/>
              <a:gd name="connsiteX53" fmla="*/ 3626773 w 6884912"/>
              <a:gd name="connsiteY53" fmla="*/ 290452 h 1161397"/>
              <a:gd name="connsiteX54" fmla="*/ 3666217 w 6884912"/>
              <a:gd name="connsiteY54" fmla="*/ 273255 h 1161397"/>
              <a:gd name="connsiteX55" fmla="*/ 3732427 w 6884912"/>
              <a:gd name="connsiteY55" fmla="*/ 245039 h 1161397"/>
              <a:gd name="connsiteX56" fmla="*/ 3777022 w 6884912"/>
              <a:gd name="connsiteY56" fmla="*/ 200276 h 1161397"/>
              <a:gd name="connsiteX57" fmla="*/ 3791246 w 6884912"/>
              <a:gd name="connsiteY57" fmla="*/ 189996 h 1161397"/>
              <a:gd name="connsiteX58" fmla="*/ 3819864 w 6884912"/>
              <a:gd name="connsiteY58" fmla="*/ 194605 h 1161397"/>
              <a:gd name="connsiteX59" fmla="*/ 3830398 w 6884912"/>
              <a:gd name="connsiteY59" fmla="*/ 188383 h 1161397"/>
              <a:gd name="connsiteX60" fmla="*/ 3834360 w 6884912"/>
              <a:gd name="connsiteY60" fmla="*/ 188992 h 1161397"/>
              <a:gd name="connsiteX61" fmla="*/ 3843715 w 6884912"/>
              <a:gd name="connsiteY61" fmla="*/ 188752 h 1161397"/>
              <a:gd name="connsiteX62" fmla="*/ 3842609 w 6884912"/>
              <a:gd name="connsiteY62" fmla="*/ 197386 h 1161397"/>
              <a:gd name="connsiteX63" fmla="*/ 3853961 w 6884912"/>
              <a:gd name="connsiteY63" fmla="*/ 213380 h 1161397"/>
              <a:gd name="connsiteX64" fmla="*/ 3907640 w 6884912"/>
              <a:gd name="connsiteY64" fmla="*/ 207568 h 1161397"/>
              <a:gd name="connsiteX65" fmla="*/ 3910449 w 6884912"/>
              <a:gd name="connsiteY65" fmla="*/ 197808 h 1161397"/>
              <a:gd name="connsiteX66" fmla="*/ 3917197 w 6884912"/>
              <a:gd name="connsiteY66" fmla="*/ 196121 h 1161397"/>
              <a:gd name="connsiteX67" fmla="*/ 3922400 w 6884912"/>
              <a:gd name="connsiteY67" fmla="*/ 205056 h 1161397"/>
              <a:gd name="connsiteX68" fmla="*/ 4013061 w 6884912"/>
              <a:gd name="connsiteY68" fmla="*/ 224874 h 1161397"/>
              <a:gd name="connsiteX69" fmla="*/ 4220717 w 6884912"/>
              <a:gd name="connsiteY69" fmla="*/ 192946 h 1161397"/>
              <a:gd name="connsiteX70" fmla="*/ 4228802 w 6884912"/>
              <a:gd name="connsiteY70" fmla="*/ 201468 h 1161397"/>
              <a:gd name="connsiteX71" fmla="*/ 4289361 w 6884912"/>
              <a:gd name="connsiteY71" fmla="*/ 196642 h 1161397"/>
              <a:gd name="connsiteX72" fmla="*/ 4498913 w 6884912"/>
              <a:gd name="connsiteY72" fmla="*/ 118915 h 1161397"/>
              <a:gd name="connsiteX73" fmla="*/ 4617330 w 6884912"/>
              <a:gd name="connsiteY73" fmla="*/ 111163 h 1161397"/>
              <a:gd name="connsiteX74" fmla="*/ 4659778 w 6884912"/>
              <a:gd name="connsiteY74" fmla="*/ 118219 h 1161397"/>
              <a:gd name="connsiteX75" fmla="*/ 4730870 w 6884912"/>
              <a:gd name="connsiteY75" fmla="*/ 129432 h 1161397"/>
              <a:gd name="connsiteX76" fmla="*/ 4844073 w 6884912"/>
              <a:gd name="connsiteY76" fmla="*/ 161768 h 1161397"/>
              <a:gd name="connsiteX77" fmla="*/ 4856454 w 6884912"/>
              <a:gd name="connsiteY77" fmla="*/ 130488 h 1161397"/>
              <a:gd name="connsiteX78" fmla="*/ 4920038 w 6884912"/>
              <a:gd name="connsiteY78" fmla="*/ 140418 h 1161397"/>
              <a:gd name="connsiteX79" fmla="*/ 5016639 w 6884912"/>
              <a:gd name="connsiteY79" fmla="*/ 158905 h 1161397"/>
              <a:gd name="connsiteX80" fmla="*/ 5072009 w 6884912"/>
              <a:gd name="connsiteY80" fmla="*/ 161502 h 1161397"/>
              <a:gd name="connsiteX81" fmla="*/ 5223626 w 6884912"/>
              <a:gd name="connsiteY81" fmla="*/ 177356 h 1161397"/>
              <a:gd name="connsiteX82" fmla="*/ 5375773 w 6884912"/>
              <a:gd name="connsiteY82" fmla="*/ 199913 h 1161397"/>
              <a:gd name="connsiteX83" fmla="*/ 5467502 w 6884912"/>
              <a:gd name="connsiteY83" fmla="*/ 250963 h 1161397"/>
              <a:gd name="connsiteX84" fmla="*/ 5592395 w 6884912"/>
              <a:gd name="connsiteY84" fmla="*/ 265434 h 1161397"/>
              <a:gd name="connsiteX85" fmla="*/ 5613532 w 6884912"/>
              <a:gd name="connsiteY85" fmla="*/ 273379 h 1161397"/>
              <a:gd name="connsiteX86" fmla="*/ 5642173 w 6884912"/>
              <a:gd name="connsiteY86" fmla="*/ 266904 h 1161397"/>
              <a:gd name="connsiteX87" fmla="*/ 5756910 w 6884912"/>
              <a:gd name="connsiteY87" fmla="*/ 239211 h 1161397"/>
              <a:gd name="connsiteX88" fmla="*/ 5846667 w 6884912"/>
              <a:gd name="connsiteY88" fmla="*/ 201786 h 1161397"/>
              <a:gd name="connsiteX89" fmla="*/ 5960732 w 6884912"/>
              <a:gd name="connsiteY89" fmla="*/ 220708 h 1161397"/>
              <a:gd name="connsiteX90" fmla="*/ 6029542 w 6884912"/>
              <a:gd name="connsiteY90" fmla="*/ 210339 h 1161397"/>
              <a:gd name="connsiteX91" fmla="*/ 6141123 w 6884912"/>
              <a:gd name="connsiteY91" fmla="*/ 159923 h 1161397"/>
              <a:gd name="connsiteX92" fmla="*/ 6290640 w 6884912"/>
              <a:gd name="connsiteY92" fmla="*/ 167441 h 1161397"/>
              <a:gd name="connsiteX93" fmla="*/ 6322806 w 6884912"/>
              <a:gd name="connsiteY93" fmla="*/ 213293 h 1161397"/>
              <a:gd name="connsiteX94" fmla="*/ 6380420 w 6884912"/>
              <a:gd name="connsiteY94" fmla="*/ 173195 h 1161397"/>
              <a:gd name="connsiteX95" fmla="*/ 6507891 w 6884912"/>
              <a:gd name="connsiteY95" fmla="*/ 118474 h 1161397"/>
              <a:gd name="connsiteX96" fmla="*/ 6571807 w 6884912"/>
              <a:gd name="connsiteY96" fmla="*/ 98636 h 1161397"/>
              <a:gd name="connsiteX97" fmla="*/ 6671880 w 6884912"/>
              <a:gd name="connsiteY97" fmla="*/ 82931 h 1161397"/>
              <a:gd name="connsiteX98" fmla="*/ 6702266 w 6884912"/>
              <a:gd name="connsiteY98" fmla="*/ 75470 h 1161397"/>
              <a:gd name="connsiteX99" fmla="*/ 6845802 w 6884912"/>
              <a:gd name="connsiteY99" fmla="*/ 24496 h 1161397"/>
              <a:gd name="connsiteX100" fmla="*/ 6884912 w 6884912"/>
              <a:gd name="connsiteY10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178301 w 6884912"/>
              <a:gd name="connsiteY16" fmla="*/ 698094 h 1161397"/>
              <a:gd name="connsiteX17" fmla="*/ 1242716 w 6884912"/>
              <a:gd name="connsiteY17" fmla="*/ 698052 h 1161397"/>
              <a:gd name="connsiteX18" fmla="*/ 1299977 w 6884912"/>
              <a:gd name="connsiteY18" fmla="*/ 639196 h 1161397"/>
              <a:gd name="connsiteX19" fmla="*/ 1326190 w 6884912"/>
              <a:gd name="connsiteY19" fmla="*/ 625955 h 1161397"/>
              <a:gd name="connsiteX20" fmla="*/ 1339600 w 6884912"/>
              <a:gd name="connsiteY20" fmla="*/ 616295 h 1161397"/>
              <a:gd name="connsiteX21" fmla="*/ 1340054 w 6884912"/>
              <a:gd name="connsiteY21" fmla="*/ 614022 h 1161397"/>
              <a:gd name="connsiteX22" fmla="*/ 1391606 w 6884912"/>
              <a:gd name="connsiteY22" fmla="*/ 615229 h 1161397"/>
              <a:gd name="connsiteX23" fmla="*/ 1397565 w 6884912"/>
              <a:gd name="connsiteY23" fmla="*/ 611490 h 1161397"/>
              <a:gd name="connsiteX24" fmla="*/ 1432302 w 6884912"/>
              <a:gd name="connsiteY24" fmla="*/ 617267 h 1161397"/>
              <a:gd name="connsiteX25" fmla="*/ 1449644 w 6884912"/>
              <a:gd name="connsiteY25" fmla="*/ 617591 h 1161397"/>
              <a:gd name="connsiteX26" fmla="*/ 1455793 w 6884912"/>
              <a:gd name="connsiteY26" fmla="*/ 623174 h 1161397"/>
              <a:gd name="connsiteX27" fmla="*/ 1480758 w 6884912"/>
              <a:gd name="connsiteY27" fmla="*/ 620863 h 1161397"/>
              <a:gd name="connsiteX28" fmla="*/ 1483154 w 6884912"/>
              <a:gd name="connsiteY28" fmla="*/ 618527 h 1161397"/>
              <a:gd name="connsiteX29" fmla="*/ 1505495 w 6884912"/>
              <a:gd name="connsiteY29" fmla="*/ 624325 h 1161397"/>
              <a:gd name="connsiteX30" fmla="*/ 1526340 w 6884912"/>
              <a:gd name="connsiteY30" fmla="*/ 638496 h 1161397"/>
              <a:gd name="connsiteX31" fmla="*/ 1731986 w 6884912"/>
              <a:gd name="connsiteY31" fmla="*/ 589682 h 1161397"/>
              <a:gd name="connsiteX32" fmla="*/ 1927935 w 6884912"/>
              <a:gd name="connsiteY32" fmla="*/ 628540 h 1161397"/>
              <a:gd name="connsiteX33" fmla="*/ 2039075 w 6884912"/>
              <a:gd name="connsiteY33" fmla="*/ 599964 h 1161397"/>
              <a:gd name="connsiteX34" fmla="*/ 2066980 w 6884912"/>
              <a:gd name="connsiteY34" fmla="*/ 550413 h 1161397"/>
              <a:gd name="connsiteX35" fmla="*/ 2352236 w 6884912"/>
              <a:gd name="connsiteY35" fmla="*/ 519602 h 1161397"/>
              <a:gd name="connsiteX36" fmla="*/ 2420791 w 6884912"/>
              <a:gd name="connsiteY36" fmla="*/ 492826 h 1161397"/>
              <a:gd name="connsiteX37" fmla="*/ 2489932 w 6884912"/>
              <a:gd name="connsiteY37" fmla="*/ 507864 h 1161397"/>
              <a:gd name="connsiteX38" fmla="*/ 2512917 w 6884912"/>
              <a:gd name="connsiteY38" fmla="*/ 489127 h 1161397"/>
              <a:gd name="connsiteX39" fmla="*/ 2516783 w 6884912"/>
              <a:gd name="connsiteY39" fmla="*/ 485473 h 1161397"/>
              <a:gd name="connsiteX40" fmla="*/ 2534360 w 6884912"/>
              <a:gd name="connsiteY40" fmla="*/ 480064 h 1161397"/>
              <a:gd name="connsiteX41" fmla="*/ 2536691 w 6884912"/>
              <a:gd name="connsiteY41" fmla="*/ 467018 h 1161397"/>
              <a:gd name="connsiteX42" fmla="*/ 2561265 w 6884912"/>
              <a:gd name="connsiteY42" fmla="*/ 450623 h 1161397"/>
              <a:gd name="connsiteX43" fmla="*/ 2594349 w 6884912"/>
              <a:gd name="connsiteY43" fmla="*/ 443884 h 1161397"/>
              <a:gd name="connsiteX44" fmla="*/ 2754324 w 6884912"/>
              <a:gd name="connsiteY44" fmla="*/ 424766 h 1161397"/>
              <a:gd name="connsiteX45" fmla="*/ 2848470 w 6884912"/>
              <a:gd name="connsiteY45" fmla="*/ 405966 h 1161397"/>
              <a:gd name="connsiteX46" fmla="*/ 2881772 w 6884912"/>
              <a:gd name="connsiteY46" fmla="*/ 387260 h 1161397"/>
              <a:gd name="connsiteX47" fmla="*/ 2929932 w 6884912"/>
              <a:gd name="connsiteY47" fmla="*/ 368912 h 1161397"/>
              <a:gd name="connsiteX48" fmla="*/ 3013020 w 6884912"/>
              <a:gd name="connsiteY48" fmla="*/ 327578 h 1161397"/>
              <a:gd name="connsiteX49" fmla="*/ 3222191 w 6884912"/>
              <a:gd name="connsiteY49" fmla="*/ 307887 h 1161397"/>
              <a:gd name="connsiteX50" fmla="*/ 3227953 w 6884912"/>
              <a:gd name="connsiteY50" fmla="*/ 297650 h 1161397"/>
              <a:gd name="connsiteX51" fmla="*/ 3510042 w 6884912"/>
              <a:gd name="connsiteY51" fmla="*/ 311820 h 1161397"/>
              <a:gd name="connsiteX52" fmla="*/ 3626773 w 6884912"/>
              <a:gd name="connsiteY52" fmla="*/ 290452 h 1161397"/>
              <a:gd name="connsiteX53" fmla="*/ 3666217 w 6884912"/>
              <a:gd name="connsiteY53" fmla="*/ 273255 h 1161397"/>
              <a:gd name="connsiteX54" fmla="*/ 3732427 w 6884912"/>
              <a:gd name="connsiteY54" fmla="*/ 245039 h 1161397"/>
              <a:gd name="connsiteX55" fmla="*/ 3777022 w 6884912"/>
              <a:gd name="connsiteY55" fmla="*/ 200276 h 1161397"/>
              <a:gd name="connsiteX56" fmla="*/ 3791246 w 6884912"/>
              <a:gd name="connsiteY56" fmla="*/ 189996 h 1161397"/>
              <a:gd name="connsiteX57" fmla="*/ 3819864 w 6884912"/>
              <a:gd name="connsiteY57" fmla="*/ 194605 h 1161397"/>
              <a:gd name="connsiteX58" fmla="*/ 3830398 w 6884912"/>
              <a:gd name="connsiteY58" fmla="*/ 188383 h 1161397"/>
              <a:gd name="connsiteX59" fmla="*/ 3834360 w 6884912"/>
              <a:gd name="connsiteY59" fmla="*/ 188992 h 1161397"/>
              <a:gd name="connsiteX60" fmla="*/ 3843715 w 6884912"/>
              <a:gd name="connsiteY60" fmla="*/ 188752 h 1161397"/>
              <a:gd name="connsiteX61" fmla="*/ 3842609 w 6884912"/>
              <a:gd name="connsiteY61" fmla="*/ 197386 h 1161397"/>
              <a:gd name="connsiteX62" fmla="*/ 3853961 w 6884912"/>
              <a:gd name="connsiteY62" fmla="*/ 213380 h 1161397"/>
              <a:gd name="connsiteX63" fmla="*/ 3907640 w 6884912"/>
              <a:gd name="connsiteY63" fmla="*/ 207568 h 1161397"/>
              <a:gd name="connsiteX64" fmla="*/ 3910449 w 6884912"/>
              <a:gd name="connsiteY64" fmla="*/ 197808 h 1161397"/>
              <a:gd name="connsiteX65" fmla="*/ 3917197 w 6884912"/>
              <a:gd name="connsiteY65" fmla="*/ 196121 h 1161397"/>
              <a:gd name="connsiteX66" fmla="*/ 3922400 w 6884912"/>
              <a:gd name="connsiteY66" fmla="*/ 205056 h 1161397"/>
              <a:gd name="connsiteX67" fmla="*/ 4013061 w 6884912"/>
              <a:gd name="connsiteY67" fmla="*/ 224874 h 1161397"/>
              <a:gd name="connsiteX68" fmla="*/ 4220717 w 6884912"/>
              <a:gd name="connsiteY68" fmla="*/ 192946 h 1161397"/>
              <a:gd name="connsiteX69" fmla="*/ 4228802 w 6884912"/>
              <a:gd name="connsiteY69" fmla="*/ 201468 h 1161397"/>
              <a:gd name="connsiteX70" fmla="*/ 4289361 w 6884912"/>
              <a:gd name="connsiteY70" fmla="*/ 196642 h 1161397"/>
              <a:gd name="connsiteX71" fmla="*/ 4498913 w 6884912"/>
              <a:gd name="connsiteY71" fmla="*/ 118915 h 1161397"/>
              <a:gd name="connsiteX72" fmla="*/ 4617330 w 6884912"/>
              <a:gd name="connsiteY72" fmla="*/ 111163 h 1161397"/>
              <a:gd name="connsiteX73" fmla="*/ 4659778 w 6884912"/>
              <a:gd name="connsiteY73" fmla="*/ 118219 h 1161397"/>
              <a:gd name="connsiteX74" fmla="*/ 4730870 w 6884912"/>
              <a:gd name="connsiteY74" fmla="*/ 129432 h 1161397"/>
              <a:gd name="connsiteX75" fmla="*/ 4844073 w 6884912"/>
              <a:gd name="connsiteY75" fmla="*/ 161768 h 1161397"/>
              <a:gd name="connsiteX76" fmla="*/ 4856454 w 6884912"/>
              <a:gd name="connsiteY76" fmla="*/ 130488 h 1161397"/>
              <a:gd name="connsiteX77" fmla="*/ 4920038 w 6884912"/>
              <a:gd name="connsiteY77" fmla="*/ 140418 h 1161397"/>
              <a:gd name="connsiteX78" fmla="*/ 5016639 w 6884912"/>
              <a:gd name="connsiteY78" fmla="*/ 158905 h 1161397"/>
              <a:gd name="connsiteX79" fmla="*/ 5072009 w 6884912"/>
              <a:gd name="connsiteY79" fmla="*/ 161502 h 1161397"/>
              <a:gd name="connsiteX80" fmla="*/ 5223626 w 6884912"/>
              <a:gd name="connsiteY80" fmla="*/ 177356 h 1161397"/>
              <a:gd name="connsiteX81" fmla="*/ 5375773 w 6884912"/>
              <a:gd name="connsiteY81" fmla="*/ 199913 h 1161397"/>
              <a:gd name="connsiteX82" fmla="*/ 5467502 w 6884912"/>
              <a:gd name="connsiteY82" fmla="*/ 250963 h 1161397"/>
              <a:gd name="connsiteX83" fmla="*/ 5592395 w 6884912"/>
              <a:gd name="connsiteY83" fmla="*/ 265434 h 1161397"/>
              <a:gd name="connsiteX84" fmla="*/ 5613532 w 6884912"/>
              <a:gd name="connsiteY84" fmla="*/ 273379 h 1161397"/>
              <a:gd name="connsiteX85" fmla="*/ 5642173 w 6884912"/>
              <a:gd name="connsiteY85" fmla="*/ 266904 h 1161397"/>
              <a:gd name="connsiteX86" fmla="*/ 5756910 w 6884912"/>
              <a:gd name="connsiteY86" fmla="*/ 239211 h 1161397"/>
              <a:gd name="connsiteX87" fmla="*/ 5846667 w 6884912"/>
              <a:gd name="connsiteY87" fmla="*/ 201786 h 1161397"/>
              <a:gd name="connsiteX88" fmla="*/ 5960732 w 6884912"/>
              <a:gd name="connsiteY88" fmla="*/ 220708 h 1161397"/>
              <a:gd name="connsiteX89" fmla="*/ 6029542 w 6884912"/>
              <a:gd name="connsiteY89" fmla="*/ 210339 h 1161397"/>
              <a:gd name="connsiteX90" fmla="*/ 6141123 w 6884912"/>
              <a:gd name="connsiteY90" fmla="*/ 159923 h 1161397"/>
              <a:gd name="connsiteX91" fmla="*/ 6290640 w 6884912"/>
              <a:gd name="connsiteY91" fmla="*/ 167441 h 1161397"/>
              <a:gd name="connsiteX92" fmla="*/ 6322806 w 6884912"/>
              <a:gd name="connsiteY92" fmla="*/ 213293 h 1161397"/>
              <a:gd name="connsiteX93" fmla="*/ 6380420 w 6884912"/>
              <a:gd name="connsiteY93" fmla="*/ 173195 h 1161397"/>
              <a:gd name="connsiteX94" fmla="*/ 6507891 w 6884912"/>
              <a:gd name="connsiteY94" fmla="*/ 118474 h 1161397"/>
              <a:gd name="connsiteX95" fmla="*/ 6571807 w 6884912"/>
              <a:gd name="connsiteY95" fmla="*/ 98636 h 1161397"/>
              <a:gd name="connsiteX96" fmla="*/ 6671880 w 6884912"/>
              <a:gd name="connsiteY96" fmla="*/ 82931 h 1161397"/>
              <a:gd name="connsiteX97" fmla="*/ 6702266 w 6884912"/>
              <a:gd name="connsiteY97" fmla="*/ 75470 h 1161397"/>
              <a:gd name="connsiteX98" fmla="*/ 6845802 w 6884912"/>
              <a:gd name="connsiteY98" fmla="*/ 24496 h 1161397"/>
              <a:gd name="connsiteX99" fmla="*/ 6884912 w 6884912"/>
              <a:gd name="connsiteY9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7166 w 6884912"/>
              <a:gd name="connsiteY14" fmla="*/ 744338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6884912" h="1161397">
                <a:moveTo>
                  <a:pt x="6884912" y="0"/>
                </a:moveTo>
                <a:lnTo>
                  <a:pt x="6884912" y="1161397"/>
                </a:lnTo>
                <a:lnTo>
                  <a:pt x="0" y="1161397"/>
                </a:lnTo>
                <a:lnTo>
                  <a:pt x="27135" y="1147460"/>
                </a:lnTo>
                <a:cubicBezTo>
                  <a:pt x="57431" y="1167048"/>
                  <a:pt x="61886" y="1088181"/>
                  <a:pt x="115388" y="1111320"/>
                </a:cubicBezTo>
                <a:cubicBezTo>
                  <a:pt x="146435" y="1096221"/>
                  <a:pt x="156823" y="1079485"/>
                  <a:pt x="213420" y="1056868"/>
                </a:cubicBezTo>
                <a:cubicBezTo>
                  <a:pt x="288217" y="1040787"/>
                  <a:pt x="383333" y="1044881"/>
                  <a:pt x="454970" y="1023343"/>
                </a:cubicBezTo>
                <a:cubicBezTo>
                  <a:pt x="440966" y="999969"/>
                  <a:pt x="571419" y="1006841"/>
                  <a:pt x="548162" y="984908"/>
                </a:cubicBezTo>
                <a:cubicBezTo>
                  <a:pt x="561321" y="956563"/>
                  <a:pt x="637415" y="1010272"/>
                  <a:pt x="651408" y="984938"/>
                </a:cubicBezTo>
                <a:cubicBezTo>
                  <a:pt x="671652" y="980952"/>
                  <a:pt x="698726" y="950833"/>
                  <a:pt x="723108" y="941904"/>
                </a:cubicBezTo>
                <a:cubicBezTo>
                  <a:pt x="760262" y="946949"/>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6251" y="768649"/>
                  <a:pt x="1137166" y="744338"/>
                </a:cubicBezTo>
                <a:lnTo>
                  <a:pt x="1207847" y="689087"/>
                </a:lnTo>
                <a:cubicBezTo>
                  <a:pt x="1226429" y="687736"/>
                  <a:pt x="1222409" y="707958"/>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61730" y="317407"/>
                  <a:pt x="3186369" y="312875"/>
                  <a:pt x="3222191" y="307887"/>
                </a:cubicBezTo>
                <a:cubicBezTo>
                  <a:pt x="3223593" y="304249"/>
                  <a:pt x="3179978" y="296995"/>
                  <a:pt x="3227953" y="297650"/>
                </a:cubicBezTo>
                <a:cubicBezTo>
                  <a:pt x="3275928" y="298306"/>
                  <a:pt x="3443572" y="313020"/>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62781" y="222856"/>
                  <a:pt x="4184760" y="196847"/>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61586" y="136690"/>
                  <a:pt x="4823142" y="161592"/>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7769" y="214252"/>
                  <a:pt x="6349573" y="188998"/>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A63313B7-3007-48A7-BE97-9A74C1121E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473" y="792481"/>
            <a:ext cx="4067694" cy="5310206"/>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Content Placeholder 4" descr="A painting of a person holding a baby&#10;&#10;Description automatically generated">
            <a:extLst>
              <a:ext uri="{FF2B5EF4-FFF2-40B4-BE49-F238E27FC236}">
                <a16:creationId xmlns:a16="http://schemas.microsoft.com/office/drawing/2014/main" id="{7C1CA0D3-D1BB-7481-9C24-32730AB33EB1}"/>
              </a:ext>
            </a:extLst>
          </p:cNvPr>
          <p:cNvPicPr>
            <a:picLocks noChangeAspect="1"/>
          </p:cNvPicPr>
          <p:nvPr/>
        </p:nvPicPr>
        <p:blipFill>
          <a:blip r:embed="rId2">
            <a:extLst>
              <a:ext uri="{28A0092B-C50C-407E-A947-70E740481C1C}">
                <a14:useLocalDpi xmlns:a14="http://schemas.microsoft.com/office/drawing/2010/main" val="0"/>
              </a:ext>
            </a:extLst>
          </a:blip>
          <a:srcRect r="-3" b="7292"/>
          <a:stretch/>
        </p:blipFill>
        <p:spPr>
          <a:xfrm>
            <a:off x="723899" y="969818"/>
            <a:ext cx="3704013" cy="4976553"/>
          </a:xfrm>
          <a:prstGeom prst="rect">
            <a:avLst/>
          </a:prstGeom>
        </p:spPr>
      </p:pic>
      <p:sp>
        <p:nvSpPr>
          <p:cNvPr id="55" name="Rectangle 6">
            <a:extLst>
              <a:ext uri="{FF2B5EF4-FFF2-40B4-BE49-F238E27FC236}">
                <a16:creationId xmlns:a16="http://schemas.microsoft.com/office/drawing/2014/main" id="{3FD46A31-BFB8-4D6E-8A49-A2DC0DEDA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6507" y="5869654"/>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61280368-05C4-9878-8E5F-6A777D0CEC19}"/>
              </a:ext>
            </a:extLst>
          </p:cNvPr>
          <p:cNvSpPr>
            <a:spLocks noGrp="1"/>
          </p:cNvSpPr>
          <p:nvPr>
            <p:ph idx="1"/>
          </p:nvPr>
        </p:nvSpPr>
        <p:spPr>
          <a:xfrm>
            <a:off x="4857403" y="1371303"/>
            <a:ext cx="7071360" cy="4973729"/>
          </a:xfrm>
        </p:spPr>
        <p:txBody>
          <a:bodyPr>
            <a:noAutofit/>
          </a:bodyPr>
          <a:lstStyle/>
          <a:p>
            <a:r>
              <a:rPr lang="en-GB" sz="1600" dirty="0"/>
              <a:t>“To see the feast of [the Assumption of] our Queen Mama, one had to look inside that Sun, so much did the Most Holy Virgin appear immersed in God; in fact, in looking from other points, one could see nothing.  Now, while I [Luisa] was in this state of annihilation before that Divine Sun, Baby Jesus, being held in the arms of the Queen Mama, told me:  “Our Mama is in Heaven; </a:t>
            </a:r>
            <a:r>
              <a:rPr lang="en-GB" sz="1600" u="sng" dirty="0"/>
              <a:t>to you, I give the office of acting as my mama on earth</a:t>
            </a:r>
            <a:r>
              <a:rPr lang="en-GB" sz="1600" dirty="0"/>
              <a:t>. </a:t>
            </a:r>
          </a:p>
          <a:p>
            <a:r>
              <a:rPr lang="en-GB" sz="1600" dirty="0"/>
              <a:t>And since my life is continuously subject to scorns, to poverty, to pains, to the abandonment of men, and my Mama, while being on earth, was my </a:t>
            </a:r>
            <a:r>
              <a:rPr lang="en-GB" sz="1600" b="1" u="sng" dirty="0"/>
              <a:t>faithful companion </a:t>
            </a:r>
            <a:r>
              <a:rPr lang="en-GB" sz="1600" u="sng" dirty="0"/>
              <a:t>in all these pains </a:t>
            </a:r>
            <a:r>
              <a:rPr lang="en-GB" sz="1600" dirty="0"/>
              <a:t>- not only this, but She tried to </a:t>
            </a:r>
            <a:r>
              <a:rPr lang="en-GB" sz="1600" u="sng" dirty="0"/>
              <a:t>relieve Me in everything</a:t>
            </a:r>
            <a:r>
              <a:rPr lang="en-GB" sz="1600" dirty="0"/>
              <a:t>, as much as Her strengths were capable of -</a:t>
            </a:r>
          </a:p>
          <a:p>
            <a:r>
              <a:rPr lang="en-GB" sz="1600" dirty="0"/>
              <a:t>you too, acting as my mother, will </a:t>
            </a:r>
            <a:r>
              <a:rPr lang="en-GB" sz="1600" u="sng" dirty="0"/>
              <a:t>keep Me faithful company </a:t>
            </a:r>
            <a:r>
              <a:rPr lang="en-GB" sz="1600" dirty="0"/>
              <a:t>in all my pains, suffering in my place as much as you can; and where you cannot reach, you will try to give Me at least a refreshment.  Know, however, that I want you all intent on Me.  I will be jealous even of your breath if you do not do it for Me.” (</a:t>
            </a:r>
            <a:r>
              <a:rPr lang="nl-NL" sz="1600" dirty="0"/>
              <a:t>Vol 2 - August 15, 1899)</a:t>
            </a:r>
          </a:p>
          <a:p>
            <a:r>
              <a:rPr lang="en-GB" sz="1600" dirty="0"/>
              <a:t>A mother/father soul of Jesus is a faithful companion of Jesus in everything</a:t>
            </a:r>
          </a:p>
          <a:p>
            <a:r>
              <a:rPr lang="en-GB" sz="1600" dirty="0"/>
              <a:t>Focus attentively on Jesus in everything.</a:t>
            </a:r>
          </a:p>
          <a:p>
            <a:r>
              <a:rPr lang="en-GB" sz="1600" dirty="0"/>
              <a:t>When you suffer, focus not on your pain/sorrows but on Jesus and the good that will come from this suffering.</a:t>
            </a:r>
          </a:p>
        </p:txBody>
      </p:sp>
    </p:spTree>
    <p:extLst>
      <p:ext uri="{BB962C8B-B14F-4D97-AF65-F5344CB8AC3E}">
        <p14:creationId xmlns:p14="http://schemas.microsoft.com/office/powerpoint/2010/main" val="361398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F051C4-6B09-D77A-52BF-CF9E3AE8F1EB}"/>
              </a:ext>
            </a:extLst>
          </p:cNvPr>
          <p:cNvSpPr>
            <a:spLocks noGrp="1"/>
          </p:cNvSpPr>
          <p:nvPr>
            <p:ph type="title"/>
          </p:nvPr>
        </p:nvSpPr>
        <p:spPr>
          <a:xfrm>
            <a:off x="5297762" y="329184"/>
            <a:ext cx="6251110" cy="1783080"/>
          </a:xfrm>
        </p:spPr>
        <p:txBody>
          <a:bodyPr anchor="b">
            <a:normAutofit fontScale="90000"/>
          </a:bodyPr>
          <a:lstStyle/>
          <a:p>
            <a:r>
              <a:rPr lang="en-GB" sz="5400" dirty="0"/>
              <a:t>Sing and Praise Jesus in trouble and suffering</a:t>
            </a:r>
          </a:p>
        </p:txBody>
      </p:sp>
      <p:pic>
        <p:nvPicPr>
          <p:cNvPr id="7" name="Picture 6" descr="A person holding a baby&#10;&#10;Description automatically generated">
            <a:extLst>
              <a:ext uri="{FF2B5EF4-FFF2-40B4-BE49-F238E27FC236}">
                <a16:creationId xmlns:a16="http://schemas.microsoft.com/office/drawing/2014/main" id="{F35632A3-E236-26A0-C0D7-BACA3F9FD2F4}"/>
              </a:ext>
            </a:extLst>
          </p:cNvPr>
          <p:cNvPicPr>
            <a:picLocks noChangeAspect="1"/>
          </p:cNvPicPr>
          <p:nvPr/>
        </p:nvPicPr>
        <p:blipFill>
          <a:blip r:embed="rId2">
            <a:extLst>
              <a:ext uri="{28A0092B-C50C-407E-A947-70E740481C1C}">
                <a14:useLocalDpi xmlns:a14="http://schemas.microsoft.com/office/drawing/2010/main" val="0"/>
              </a:ext>
            </a:extLst>
          </a:blip>
          <a:srcRect l="13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7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61280368-05C4-9878-8E5F-6A777D0CEC19}"/>
              </a:ext>
            </a:extLst>
          </p:cNvPr>
          <p:cNvSpPr>
            <a:spLocks noGrp="1"/>
          </p:cNvSpPr>
          <p:nvPr>
            <p:ph idx="1"/>
          </p:nvPr>
        </p:nvSpPr>
        <p:spPr>
          <a:xfrm>
            <a:off x="5135668" y="2556407"/>
            <a:ext cx="6251110" cy="4138421"/>
          </a:xfrm>
        </p:spPr>
        <p:txBody>
          <a:bodyPr>
            <a:normAutofit fontScale="25000" lnSpcReduction="20000"/>
          </a:bodyPr>
          <a:lstStyle/>
          <a:p>
            <a:r>
              <a:rPr lang="en-GB" sz="6400" dirty="0"/>
              <a:t>“Jesus continues to want me to act as His mother.  He made Himself seen as a most gracious little baby, crying; and to calm His crying, holding Him in my arms, I began to sing” (Vol 2 - August 16, 1899)</a:t>
            </a:r>
          </a:p>
          <a:p>
            <a:r>
              <a:rPr lang="en-GB" sz="6400" dirty="0"/>
              <a:t>“With the Harp I Will Solve My Problem” (Psalm 48/49:5, cf. Psalm 13/14)</a:t>
            </a:r>
          </a:p>
          <a:p>
            <a:r>
              <a:rPr lang="en-GB" sz="6400" dirty="0"/>
              <a:t>“Little Baby, You are little and strong, from You I expect every comfort; little Baby, gracious and beautiful, You enamour even the stars; </a:t>
            </a:r>
          </a:p>
          <a:p>
            <a:r>
              <a:rPr lang="en-GB" sz="6400" dirty="0"/>
              <a:t>little Baby, steal my heart so as to fill it with your love; little Baby, tender little one, make me a little baby too; </a:t>
            </a:r>
          </a:p>
          <a:p>
            <a:r>
              <a:rPr lang="en-GB" sz="6400" dirty="0"/>
              <a:t>little Baby, You are a Paradise, O please! Let me come  to delight in your eternal smile.” (Vol 2 - August 16, 1899)</a:t>
            </a:r>
          </a:p>
          <a:p>
            <a:r>
              <a:rPr lang="en-GB" sz="6400" dirty="0"/>
              <a:t>Pick your favourite chant, chorus, hymn, or song and change the words to fuse or enhance truths of living in the Divine Will.</a:t>
            </a:r>
          </a:p>
          <a:p>
            <a:r>
              <a:rPr lang="en-GB" sz="6400" dirty="0"/>
              <a:t>For example, “Rein in me, sovereign Lord rein in me” hymn: work in me, sovereign Lord work in me. Suffer in me, sovereign Lord suffer in me. pray in me, sovereign Lord pray in me…</a:t>
            </a:r>
          </a:p>
          <a:p>
            <a:endParaRPr lang="en-GB" sz="1200" dirty="0"/>
          </a:p>
        </p:txBody>
      </p:sp>
    </p:spTree>
    <p:extLst>
      <p:ext uri="{BB962C8B-B14F-4D97-AF65-F5344CB8AC3E}">
        <p14:creationId xmlns:p14="http://schemas.microsoft.com/office/powerpoint/2010/main" val="49126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91">
            <a:extLst>
              <a:ext uri="{FF2B5EF4-FFF2-40B4-BE49-F238E27FC236}">
                <a16:creationId xmlns:a16="http://schemas.microsoft.com/office/drawing/2014/main" id="{E698F7DB-50DA-4359-AB57-E3DA492A0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
            <a:ext cx="12188952" cy="68579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640B2599-8958-480A-B5BB-A76A74D70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F051C4-6B09-D77A-52BF-CF9E3AE8F1EB}"/>
              </a:ext>
            </a:extLst>
          </p:cNvPr>
          <p:cNvSpPr>
            <a:spLocks noGrp="1"/>
          </p:cNvSpPr>
          <p:nvPr>
            <p:ph type="title"/>
          </p:nvPr>
        </p:nvSpPr>
        <p:spPr>
          <a:xfrm>
            <a:off x="215235" y="203006"/>
            <a:ext cx="3111113" cy="1035243"/>
          </a:xfrm>
        </p:spPr>
        <p:txBody>
          <a:bodyPr>
            <a:normAutofit/>
          </a:bodyPr>
          <a:lstStyle/>
          <a:p>
            <a:r>
              <a:rPr lang="en-GB" dirty="0"/>
              <a:t>A living Host</a:t>
            </a:r>
          </a:p>
        </p:txBody>
      </p:sp>
      <p:sp>
        <p:nvSpPr>
          <p:cNvPr id="9" name="Content Placeholder 8">
            <a:extLst>
              <a:ext uri="{FF2B5EF4-FFF2-40B4-BE49-F238E27FC236}">
                <a16:creationId xmlns:a16="http://schemas.microsoft.com/office/drawing/2014/main" id="{61280368-05C4-9878-8E5F-6A777D0CEC19}"/>
              </a:ext>
            </a:extLst>
          </p:cNvPr>
          <p:cNvSpPr>
            <a:spLocks noGrp="1"/>
          </p:cNvSpPr>
          <p:nvPr>
            <p:ph idx="1"/>
          </p:nvPr>
        </p:nvSpPr>
        <p:spPr>
          <a:xfrm>
            <a:off x="216759" y="1238251"/>
            <a:ext cx="8506523" cy="4981574"/>
          </a:xfrm>
        </p:spPr>
        <p:txBody>
          <a:bodyPr>
            <a:noAutofit/>
          </a:bodyPr>
          <a:lstStyle/>
          <a:p>
            <a:r>
              <a:rPr lang="en-GB" sz="1600" dirty="0"/>
              <a:t>“The gift of Living in the Divine Will establishes in the soul Jesus’ “Real Life”. This Real Life is similar to Jesus’ “Real Presence” in the Eucharist, and it is perpetuated in the soul who lives in the Divine Will.”  (Manual for Priests, Fr Dr Joseph </a:t>
            </a:r>
            <a:r>
              <a:rPr lang="en-GB" sz="1600" dirty="0" err="1"/>
              <a:t>Iannuzzi</a:t>
            </a:r>
            <a:r>
              <a:rPr lang="en-GB" sz="1600" dirty="0"/>
              <a:t>)</a:t>
            </a:r>
          </a:p>
          <a:p>
            <a:r>
              <a:rPr lang="en-GB" sz="1600" dirty="0"/>
              <a:t>“You [Luisa] are in your bed, only by the empire of my Fiat.  Ah! it is not corporal maladies that keep you hampered – no, but it is my Will alone that wants it so; and making a veil of you, It hides Me and forms for Me a living host, a living tabernacle.” (Vol 25 - October 17, 1928)</a:t>
            </a:r>
          </a:p>
          <a:p>
            <a:r>
              <a:rPr lang="en-GB" sz="1600" dirty="0"/>
              <a:t>"So, to the one who does my Will I say: ‘You are my life, my blood, my bones.’ The true and </a:t>
            </a:r>
            <a:r>
              <a:rPr lang="en-GB" sz="1600" u="sng" dirty="0"/>
              <a:t>real sacramental transformation takes place </a:t>
            </a:r>
            <a:r>
              <a:rPr lang="en-GB" sz="1600" dirty="0"/>
              <a:t>- not by virtue of the words of the priest, but by virtue of my Will. As soon as the soul decides to live of my Volition, my Will creates Myself in the soul; </a:t>
            </a:r>
          </a:p>
          <a:p>
            <a:r>
              <a:rPr lang="en-GB" sz="1600" dirty="0"/>
              <a:t>and as my Will flows in the will, in the works, in the steps of the soul, she undergoes as many of my creations. It happens just as to a </a:t>
            </a:r>
            <a:r>
              <a:rPr lang="en-GB" sz="1600" u="sng" dirty="0"/>
              <a:t>pyx full of consecrated particles</a:t>
            </a:r>
            <a:r>
              <a:rPr lang="en-GB" sz="1600" dirty="0"/>
              <a:t>: </a:t>
            </a:r>
            <a:r>
              <a:rPr lang="en-GB" sz="1600" u="sng" dirty="0"/>
              <a:t>there are as many Jesuses for as many particles </a:t>
            </a:r>
            <a:r>
              <a:rPr lang="en-GB" sz="1600" dirty="0"/>
              <a:t>- </a:t>
            </a:r>
            <a:r>
              <a:rPr lang="en-GB" sz="1600" b="1" dirty="0"/>
              <a:t>one for each particle</a:t>
            </a:r>
            <a:r>
              <a:rPr lang="en-GB" sz="1600" dirty="0"/>
              <a:t>. </a:t>
            </a:r>
          </a:p>
          <a:p>
            <a:r>
              <a:rPr lang="en-GB" sz="1600" dirty="0"/>
              <a:t>In the same way, by virtue of my Will, </a:t>
            </a:r>
            <a:r>
              <a:rPr lang="en-GB" sz="1600" u="sng" dirty="0"/>
              <a:t>the soul contains Myself in her whole being</a:t>
            </a:r>
            <a:r>
              <a:rPr lang="en-GB" sz="1600" dirty="0"/>
              <a:t>, as well </a:t>
            </a:r>
            <a:r>
              <a:rPr lang="en-GB" sz="1600" u="sng" dirty="0"/>
              <a:t>as in each part of it</a:t>
            </a:r>
            <a:r>
              <a:rPr lang="en-GB" sz="1600" dirty="0"/>
              <a:t>. One who does my Will fulfils the true eternal communion – and a communion with complete fruit.” (Vol 11 - August 20, 1913)</a:t>
            </a:r>
          </a:p>
          <a:p>
            <a:r>
              <a:rPr lang="en-GB" sz="1600" dirty="0"/>
              <a:t>The Saints who received the gift of the DW called souls living in it as “Living Hosts”: St Faustina </a:t>
            </a:r>
            <a:r>
              <a:rPr lang="en-GB" sz="1600" dirty="0" err="1"/>
              <a:t>Kowalska</a:t>
            </a:r>
            <a:r>
              <a:rPr lang="en-GB" sz="1600" dirty="0"/>
              <a:t> (1905-1938), her confessor Fr Michael </a:t>
            </a:r>
            <a:r>
              <a:rPr lang="en-GB" sz="1600" dirty="0" err="1"/>
              <a:t>Sopocko</a:t>
            </a:r>
            <a:r>
              <a:rPr lang="en-GB" sz="1600" dirty="0"/>
              <a:t> (1905-1938), St Mother Teresa of Calcutta (1910-1997) and Ven. </a:t>
            </a:r>
            <a:r>
              <a:rPr lang="en-GB" sz="1600" dirty="0" err="1"/>
              <a:t>Marthe</a:t>
            </a:r>
            <a:r>
              <a:rPr lang="en-GB" sz="1600" dirty="0"/>
              <a:t> Robin (1902-1981); (Fr J </a:t>
            </a:r>
            <a:r>
              <a:rPr lang="en-GB" sz="1600" dirty="0" err="1"/>
              <a:t>Iannuzzi</a:t>
            </a:r>
            <a:r>
              <a:rPr lang="en-GB" sz="1600" dirty="0"/>
              <a:t>, PhD, p.616)</a:t>
            </a:r>
          </a:p>
        </p:txBody>
      </p:sp>
      <p:pic>
        <p:nvPicPr>
          <p:cNvPr id="12" name="Picture 11" descr="A painting of a nun and a person&#10;&#10;Description automatically generated">
            <a:extLst>
              <a:ext uri="{FF2B5EF4-FFF2-40B4-BE49-F238E27FC236}">
                <a16:creationId xmlns:a16="http://schemas.microsoft.com/office/drawing/2014/main" id="{40B4D1BB-D2F4-E555-FA80-EDAFCB7453AC}"/>
              </a:ext>
            </a:extLst>
          </p:cNvPr>
          <p:cNvPicPr>
            <a:picLocks noChangeAspect="1"/>
          </p:cNvPicPr>
          <p:nvPr/>
        </p:nvPicPr>
        <p:blipFill>
          <a:blip r:embed="rId2">
            <a:extLst>
              <a:ext uri="{28A0092B-C50C-407E-A947-70E740481C1C}">
                <a14:useLocalDpi xmlns:a14="http://schemas.microsoft.com/office/drawing/2010/main" val="0"/>
              </a:ext>
            </a:extLst>
          </a:blip>
          <a:srcRect l="13161" r="2170"/>
          <a:stretch/>
        </p:blipFill>
        <p:spPr>
          <a:xfrm>
            <a:off x="8751067" y="10"/>
            <a:ext cx="3440934" cy="2285990"/>
          </a:xfrm>
          <a:custGeom>
            <a:avLst/>
            <a:gdLst/>
            <a:ahLst/>
            <a:cxnLst/>
            <a:rect l="l" t="t" r="r" b="b"/>
            <a:pathLst>
              <a:path w="3440934" h="2286000">
                <a:moveTo>
                  <a:pt x="172481" y="2232285"/>
                </a:moveTo>
                <a:lnTo>
                  <a:pt x="172531" y="2232737"/>
                </a:lnTo>
                <a:lnTo>
                  <a:pt x="172407" y="2233032"/>
                </a:lnTo>
                <a:cubicBezTo>
                  <a:pt x="172452" y="2232834"/>
                  <a:pt x="172808" y="2231800"/>
                  <a:pt x="172481" y="2232285"/>
                </a:cubicBezTo>
                <a:close/>
                <a:moveTo>
                  <a:pt x="18615" y="0"/>
                </a:moveTo>
                <a:lnTo>
                  <a:pt x="3440934" y="0"/>
                </a:lnTo>
                <a:lnTo>
                  <a:pt x="3440934" y="2286000"/>
                </a:lnTo>
                <a:lnTo>
                  <a:pt x="178765" y="2286000"/>
                </a:lnTo>
                <a:lnTo>
                  <a:pt x="174444" y="2250010"/>
                </a:lnTo>
                <a:lnTo>
                  <a:pt x="172531" y="2232737"/>
                </a:lnTo>
                <a:lnTo>
                  <a:pt x="174201" y="2228764"/>
                </a:lnTo>
                <a:cubicBezTo>
                  <a:pt x="177345" y="2221109"/>
                  <a:pt x="195223" y="2193427"/>
                  <a:pt x="191343" y="2186356"/>
                </a:cubicBezTo>
                <a:cubicBezTo>
                  <a:pt x="178219" y="2152642"/>
                  <a:pt x="168572" y="2171498"/>
                  <a:pt x="164067" y="2142065"/>
                </a:cubicBezTo>
                <a:cubicBezTo>
                  <a:pt x="160133" y="2108680"/>
                  <a:pt x="159859" y="2130285"/>
                  <a:pt x="146664" y="2089229"/>
                </a:cubicBezTo>
                <a:cubicBezTo>
                  <a:pt x="150478" y="2084435"/>
                  <a:pt x="154800" y="2063293"/>
                  <a:pt x="152113" y="2054485"/>
                </a:cubicBezTo>
                <a:cubicBezTo>
                  <a:pt x="150513" y="2038242"/>
                  <a:pt x="152449" y="2036605"/>
                  <a:pt x="144880" y="2020593"/>
                </a:cubicBezTo>
                <a:cubicBezTo>
                  <a:pt x="150732" y="2023165"/>
                  <a:pt x="151291" y="1972155"/>
                  <a:pt x="157720" y="1979286"/>
                </a:cubicBezTo>
                <a:cubicBezTo>
                  <a:pt x="162030" y="1968351"/>
                  <a:pt x="153186" y="1963668"/>
                  <a:pt x="156833" y="1952854"/>
                </a:cubicBezTo>
                <a:cubicBezTo>
                  <a:pt x="156957" y="1940918"/>
                  <a:pt x="151341" y="1960059"/>
                  <a:pt x="149917" y="1946946"/>
                </a:cubicBezTo>
                <a:lnTo>
                  <a:pt x="153743" y="1875565"/>
                </a:lnTo>
                <a:cubicBezTo>
                  <a:pt x="149772" y="1866223"/>
                  <a:pt x="150846" y="1858473"/>
                  <a:pt x="153507" y="1850807"/>
                </a:cubicBezTo>
                <a:cubicBezTo>
                  <a:pt x="151112" y="1828667"/>
                  <a:pt x="173586" y="1811973"/>
                  <a:pt x="173799" y="1786925"/>
                </a:cubicBezTo>
                <a:cubicBezTo>
                  <a:pt x="168188" y="1760165"/>
                  <a:pt x="157236" y="1742030"/>
                  <a:pt x="157426" y="1715265"/>
                </a:cubicBezTo>
                <a:cubicBezTo>
                  <a:pt x="147202" y="1689354"/>
                  <a:pt x="168916" y="1697216"/>
                  <a:pt x="167109" y="1674793"/>
                </a:cubicBezTo>
                <a:cubicBezTo>
                  <a:pt x="157138" y="1638671"/>
                  <a:pt x="174193" y="1675326"/>
                  <a:pt x="168434" y="1619050"/>
                </a:cubicBezTo>
                <a:cubicBezTo>
                  <a:pt x="166922" y="1615926"/>
                  <a:pt x="156527" y="1609033"/>
                  <a:pt x="158412" y="1609679"/>
                </a:cubicBezTo>
                <a:cubicBezTo>
                  <a:pt x="157079" y="1597353"/>
                  <a:pt x="177090" y="1561235"/>
                  <a:pt x="173964" y="1543700"/>
                </a:cubicBezTo>
                <a:cubicBezTo>
                  <a:pt x="177333" y="1508983"/>
                  <a:pt x="167634" y="1492719"/>
                  <a:pt x="167811" y="1467670"/>
                </a:cubicBezTo>
                <a:cubicBezTo>
                  <a:pt x="172477" y="1438484"/>
                  <a:pt x="177359" y="1421247"/>
                  <a:pt x="188428" y="1369969"/>
                </a:cubicBezTo>
                <a:lnTo>
                  <a:pt x="217496" y="1196801"/>
                </a:lnTo>
                <a:cubicBezTo>
                  <a:pt x="245293" y="1130831"/>
                  <a:pt x="218387" y="1051919"/>
                  <a:pt x="216976" y="1013447"/>
                </a:cubicBezTo>
                <a:cubicBezTo>
                  <a:pt x="205168" y="998657"/>
                  <a:pt x="215132" y="984657"/>
                  <a:pt x="209028" y="965967"/>
                </a:cubicBezTo>
                <a:cubicBezTo>
                  <a:pt x="202413" y="923668"/>
                  <a:pt x="186505" y="882644"/>
                  <a:pt x="188665" y="826635"/>
                </a:cubicBezTo>
                <a:cubicBezTo>
                  <a:pt x="154241" y="805031"/>
                  <a:pt x="166790" y="738356"/>
                  <a:pt x="143158" y="687408"/>
                </a:cubicBezTo>
                <a:cubicBezTo>
                  <a:pt x="136288" y="657129"/>
                  <a:pt x="147156" y="607330"/>
                  <a:pt x="128870" y="598473"/>
                </a:cubicBezTo>
                <a:cubicBezTo>
                  <a:pt x="137949" y="583359"/>
                  <a:pt x="119601" y="571975"/>
                  <a:pt x="116513" y="556793"/>
                </a:cubicBezTo>
                <a:cubicBezTo>
                  <a:pt x="121944" y="543862"/>
                  <a:pt x="115534" y="538383"/>
                  <a:pt x="113103" y="527393"/>
                </a:cubicBezTo>
                <a:cubicBezTo>
                  <a:pt x="116712" y="521931"/>
                  <a:pt x="115528" y="512540"/>
                  <a:pt x="110358" y="509836"/>
                </a:cubicBezTo>
                <a:cubicBezTo>
                  <a:pt x="99665" y="515528"/>
                  <a:pt x="101869" y="482263"/>
                  <a:pt x="93922" y="480624"/>
                </a:cubicBezTo>
                <a:cubicBezTo>
                  <a:pt x="90364" y="461815"/>
                  <a:pt x="91658" y="378414"/>
                  <a:pt x="77901" y="365726"/>
                </a:cubicBezTo>
                <a:cubicBezTo>
                  <a:pt x="68104" y="327965"/>
                  <a:pt x="82000" y="270503"/>
                  <a:pt x="79978" y="254235"/>
                </a:cubicBezTo>
                <a:cubicBezTo>
                  <a:pt x="100822" y="235742"/>
                  <a:pt x="33401" y="163109"/>
                  <a:pt x="25016" y="94011"/>
                </a:cubicBezTo>
                <a:cubicBezTo>
                  <a:pt x="26229" y="84459"/>
                  <a:pt x="25686" y="79476"/>
                  <a:pt x="20299" y="77502"/>
                </a:cubicBezTo>
                <a:cubicBezTo>
                  <a:pt x="17891" y="68655"/>
                  <a:pt x="14563" y="55480"/>
                  <a:pt x="10477" y="39898"/>
                </a:cubicBezTo>
                <a:lnTo>
                  <a:pt x="0" y="1915"/>
                </a:lnTo>
                <a:close/>
              </a:path>
            </a:pathLst>
          </a:custGeom>
        </p:spPr>
      </p:pic>
      <p:pic>
        <p:nvPicPr>
          <p:cNvPr id="10" name="Picture 9" descr="A person wearing round glasses&#10;&#10;Description automatically generated">
            <a:extLst>
              <a:ext uri="{FF2B5EF4-FFF2-40B4-BE49-F238E27FC236}">
                <a16:creationId xmlns:a16="http://schemas.microsoft.com/office/drawing/2014/main" id="{54DCF3CC-60DE-99A4-DA0E-A4D3D059EE08}"/>
              </a:ext>
            </a:extLst>
          </p:cNvPr>
          <p:cNvPicPr>
            <a:picLocks noChangeAspect="1"/>
          </p:cNvPicPr>
          <p:nvPr/>
        </p:nvPicPr>
        <p:blipFill>
          <a:blip r:embed="rId3">
            <a:extLst>
              <a:ext uri="{28A0092B-C50C-407E-A947-70E740481C1C}">
                <a14:useLocalDpi xmlns:a14="http://schemas.microsoft.com/office/drawing/2010/main" val="0"/>
              </a:ext>
            </a:extLst>
          </a:blip>
          <a:srcRect l="12052" r="-1" b="-1"/>
          <a:stretch/>
        </p:blipFill>
        <p:spPr>
          <a:xfrm>
            <a:off x="8695498" y="2286000"/>
            <a:ext cx="3496503" cy="2286000"/>
          </a:xfrm>
          <a:custGeom>
            <a:avLst/>
            <a:gdLst/>
            <a:ahLst/>
            <a:cxnLst/>
            <a:rect l="l" t="t" r="r" b="b"/>
            <a:pathLst>
              <a:path w="3496503" h="2286000">
                <a:moveTo>
                  <a:pt x="234334" y="0"/>
                </a:moveTo>
                <a:lnTo>
                  <a:pt x="3496503" y="0"/>
                </a:lnTo>
                <a:lnTo>
                  <a:pt x="3496503" y="2286000"/>
                </a:lnTo>
                <a:lnTo>
                  <a:pt x="3613" y="2286000"/>
                </a:lnTo>
                <a:lnTo>
                  <a:pt x="4396" y="2270265"/>
                </a:lnTo>
                <a:cubicBezTo>
                  <a:pt x="4106" y="2264862"/>
                  <a:pt x="2924" y="2261078"/>
                  <a:pt x="0" y="2260767"/>
                </a:cubicBezTo>
                <a:lnTo>
                  <a:pt x="6766" y="2236182"/>
                </a:lnTo>
                <a:lnTo>
                  <a:pt x="20683" y="2223768"/>
                </a:lnTo>
                <a:cubicBezTo>
                  <a:pt x="21224" y="2219117"/>
                  <a:pt x="9918" y="2214114"/>
                  <a:pt x="9373" y="2208586"/>
                </a:cubicBezTo>
                <a:cubicBezTo>
                  <a:pt x="4738" y="2194984"/>
                  <a:pt x="10418" y="2173804"/>
                  <a:pt x="10075" y="2154649"/>
                </a:cubicBezTo>
                <a:lnTo>
                  <a:pt x="16259" y="2145853"/>
                </a:lnTo>
                <a:lnTo>
                  <a:pt x="11033" y="2117141"/>
                </a:lnTo>
                <a:lnTo>
                  <a:pt x="11986" y="2053936"/>
                </a:lnTo>
                <a:lnTo>
                  <a:pt x="10583" y="2045434"/>
                </a:lnTo>
                <a:cubicBezTo>
                  <a:pt x="11282" y="2042276"/>
                  <a:pt x="181" y="2038711"/>
                  <a:pt x="937" y="2034990"/>
                </a:cubicBezTo>
                <a:lnTo>
                  <a:pt x="15114" y="2023110"/>
                </a:lnTo>
                <a:cubicBezTo>
                  <a:pt x="15743" y="2013526"/>
                  <a:pt x="19078" y="1985878"/>
                  <a:pt x="19941" y="1977488"/>
                </a:cubicBezTo>
                <a:cubicBezTo>
                  <a:pt x="20060" y="1975917"/>
                  <a:pt x="20179" y="1974346"/>
                  <a:pt x="20296" y="1972774"/>
                </a:cubicBezTo>
                <a:lnTo>
                  <a:pt x="31316" y="1942643"/>
                </a:lnTo>
                <a:cubicBezTo>
                  <a:pt x="37425" y="1919203"/>
                  <a:pt x="50453" y="1862289"/>
                  <a:pt x="56947" y="1832134"/>
                </a:cubicBezTo>
                <a:cubicBezTo>
                  <a:pt x="52894" y="1805090"/>
                  <a:pt x="69291" y="1783336"/>
                  <a:pt x="66473" y="1761713"/>
                </a:cubicBezTo>
                <a:cubicBezTo>
                  <a:pt x="70558" y="1734434"/>
                  <a:pt x="77296" y="1712419"/>
                  <a:pt x="81460" y="1694779"/>
                </a:cubicBezTo>
                <a:cubicBezTo>
                  <a:pt x="83201" y="1691851"/>
                  <a:pt x="90092" y="1659258"/>
                  <a:pt x="91453" y="1655871"/>
                </a:cubicBezTo>
                <a:cubicBezTo>
                  <a:pt x="95191" y="1636504"/>
                  <a:pt x="95447" y="1644218"/>
                  <a:pt x="101271" y="1611464"/>
                </a:cubicBezTo>
                <a:cubicBezTo>
                  <a:pt x="107232" y="1583980"/>
                  <a:pt x="109653" y="1555768"/>
                  <a:pt x="115918" y="1525131"/>
                </a:cubicBezTo>
                <a:cubicBezTo>
                  <a:pt x="124353" y="1492600"/>
                  <a:pt x="122211" y="1473342"/>
                  <a:pt x="125775" y="1460539"/>
                </a:cubicBezTo>
                <a:cubicBezTo>
                  <a:pt x="136106" y="1433637"/>
                  <a:pt x="127852" y="1425291"/>
                  <a:pt x="126873" y="1384274"/>
                </a:cubicBezTo>
                <a:cubicBezTo>
                  <a:pt x="133737" y="1352753"/>
                  <a:pt x="131247" y="1319027"/>
                  <a:pt x="144248" y="1294980"/>
                </a:cubicBezTo>
                <a:cubicBezTo>
                  <a:pt x="143106" y="1291836"/>
                  <a:pt x="142383" y="1288469"/>
                  <a:pt x="141961" y="1284960"/>
                </a:cubicBezTo>
                <a:cubicBezTo>
                  <a:pt x="141807" y="1281537"/>
                  <a:pt x="141652" y="1278114"/>
                  <a:pt x="141497" y="1274692"/>
                </a:cubicBezTo>
                <a:lnTo>
                  <a:pt x="142074" y="1273742"/>
                </a:lnTo>
                <a:cubicBezTo>
                  <a:pt x="142731" y="1263061"/>
                  <a:pt x="144799" y="1221141"/>
                  <a:pt x="145443" y="1210604"/>
                </a:cubicBezTo>
                <a:lnTo>
                  <a:pt x="145939" y="1210516"/>
                </a:lnTo>
                <a:cubicBezTo>
                  <a:pt x="147057" y="1207748"/>
                  <a:pt x="148708" y="1200510"/>
                  <a:pt x="152146" y="1193997"/>
                </a:cubicBezTo>
                <a:cubicBezTo>
                  <a:pt x="155856" y="1183479"/>
                  <a:pt x="164871" y="1159395"/>
                  <a:pt x="168198" y="1147411"/>
                </a:cubicBezTo>
                <a:lnTo>
                  <a:pt x="183535" y="1125901"/>
                </a:lnTo>
                <a:lnTo>
                  <a:pt x="179302" y="1105015"/>
                </a:lnTo>
                <a:cubicBezTo>
                  <a:pt x="177427" y="1088995"/>
                  <a:pt x="183476" y="1087934"/>
                  <a:pt x="188150" y="1068360"/>
                </a:cubicBezTo>
                <a:cubicBezTo>
                  <a:pt x="185665" y="1058736"/>
                  <a:pt x="176420" y="1052359"/>
                  <a:pt x="180132" y="1046638"/>
                </a:cubicBezTo>
                <a:cubicBezTo>
                  <a:pt x="181056" y="1026408"/>
                  <a:pt x="198829" y="1009747"/>
                  <a:pt x="202718" y="987934"/>
                </a:cubicBezTo>
                <a:cubicBezTo>
                  <a:pt x="201197" y="962487"/>
                  <a:pt x="211172" y="952942"/>
                  <a:pt x="215291" y="929621"/>
                </a:cubicBezTo>
                <a:cubicBezTo>
                  <a:pt x="209930" y="906521"/>
                  <a:pt x="224528" y="915000"/>
                  <a:pt x="229290" y="903908"/>
                </a:cubicBezTo>
                <a:lnTo>
                  <a:pt x="230029" y="900578"/>
                </a:lnTo>
                <a:lnTo>
                  <a:pt x="228646" y="854063"/>
                </a:lnTo>
                <a:cubicBezTo>
                  <a:pt x="234851" y="848408"/>
                  <a:pt x="228954" y="820026"/>
                  <a:pt x="240038" y="824287"/>
                </a:cubicBezTo>
                <a:cubicBezTo>
                  <a:pt x="242249" y="809308"/>
                  <a:pt x="241673" y="775478"/>
                  <a:pt x="241912" y="764190"/>
                </a:cubicBezTo>
                <a:cubicBezTo>
                  <a:pt x="241766" y="761646"/>
                  <a:pt x="241619" y="759103"/>
                  <a:pt x="241473" y="756558"/>
                </a:cubicBezTo>
                <a:lnTo>
                  <a:pt x="240145" y="754270"/>
                </a:lnTo>
                <a:cubicBezTo>
                  <a:pt x="239378" y="751871"/>
                  <a:pt x="239144" y="748528"/>
                  <a:pt x="240106" y="743071"/>
                </a:cubicBezTo>
                <a:lnTo>
                  <a:pt x="240556" y="741834"/>
                </a:lnTo>
                <a:cubicBezTo>
                  <a:pt x="239764" y="738704"/>
                  <a:pt x="237828" y="696921"/>
                  <a:pt x="237972" y="678244"/>
                </a:cubicBezTo>
                <a:cubicBezTo>
                  <a:pt x="247782" y="647903"/>
                  <a:pt x="227131" y="663568"/>
                  <a:pt x="229993" y="629773"/>
                </a:cubicBezTo>
                <a:cubicBezTo>
                  <a:pt x="229544" y="591552"/>
                  <a:pt x="239252" y="564992"/>
                  <a:pt x="239462" y="539841"/>
                </a:cubicBezTo>
                <a:cubicBezTo>
                  <a:pt x="238623" y="528031"/>
                  <a:pt x="238173" y="441859"/>
                  <a:pt x="242683" y="448956"/>
                </a:cubicBezTo>
                <a:cubicBezTo>
                  <a:pt x="243255" y="418452"/>
                  <a:pt x="244219" y="373783"/>
                  <a:pt x="242896" y="356821"/>
                </a:cubicBezTo>
                <a:cubicBezTo>
                  <a:pt x="242719" y="353610"/>
                  <a:pt x="234923" y="350399"/>
                  <a:pt x="234747" y="347187"/>
                </a:cubicBezTo>
                <a:cubicBezTo>
                  <a:pt x="244704" y="325468"/>
                  <a:pt x="242593" y="337207"/>
                  <a:pt x="243310" y="314607"/>
                </a:cubicBezTo>
                <a:cubicBezTo>
                  <a:pt x="241669" y="297647"/>
                  <a:pt x="250872" y="309332"/>
                  <a:pt x="249229" y="292372"/>
                </a:cubicBezTo>
                <a:cubicBezTo>
                  <a:pt x="220320" y="258295"/>
                  <a:pt x="245189" y="235217"/>
                  <a:pt x="233505" y="189449"/>
                </a:cubicBezTo>
                <a:lnTo>
                  <a:pt x="232734" y="119205"/>
                </a:lnTo>
                <a:cubicBezTo>
                  <a:pt x="232883" y="113125"/>
                  <a:pt x="230979" y="106701"/>
                  <a:pt x="234365" y="102821"/>
                </a:cubicBezTo>
                <a:cubicBezTo>
                  <a:pt x="235226" y="89557"/>
                  <a:pt x="237218" y="59178"/>
                  <a:pt x="237903" y="39622"/>
                </a:cubicBezTo>
                <a:cubicBezTo>
                  <a:pt x="237508" y="29839"/>
                  <a:pt x="236214" y="16537"/>
                  <a:pt x="234680" y="2881"/>
                </a:cubicBezTo>
                <a:close/>
              </a:path>
            </a:pathLst>
          </a:custGeom>
        </p:spPr>
      </p:pic>
      <p:pic>
        <p:nvPicPr>
          <p:cNvPr id="6" name="Picture 5" descr="A person holding a baby&#10;&#10;Description automatically generated">
            <a:extLst>
              <a:ext uri="{FF2B5EF4-FFF2-40B4-BE49-F238E27FC236}">
                <a16:creationId xmlns:a16="http://schemas.microsoft.com/office/drawing/2014/main" id="{49E79589-1209-106D-BC6E-E01FB0B70B3A}"/>
              </a:ext>
            </a:extLst>
          </p:cNvPr>
          <p:cNvPicPr>
            <a:picLocks noChangeAspect="1"/>
          </p:cNvPicPr>
          <p:nvPr/>
        </p:nvPicPr>
        <p:blipFill>
          <a:blip r:embed="rId4">
            <a:extLst>
              <a:ext uri="{28A0092B-C50C-407E-A947-70E740481C1C}">
                <a14:useLocalDpi xmlns:a14="http://schemas.microsoft.com/office/drawing/2010/main" val="0"/>
              </a:ext>
            </a:extLst>
          </a:blip>
          <a:srcRect l="11130" r="2675"/>
          <a:stretch/>
        </p:blipFill>
        <p:spPr>
          <a:xfrm>
            <a:off x="8689022" y="4572000"/>
            <a:ext cx="3502979" cy="2286000"/>
          </a:xfrm>
          <a:custGeom>
            <a:avLst/>
            <a:gdLst/>
            <a:ahLst/>
            <a:cxnLst/>
            <a:rect l="l" t="t" r="r" b="b"/>
            <a:pathLst>
              <a:path w="3502979" h="2286000">
                <a:moveTo>
                  <a:pt x="10089" y="0"/>
                </a:moveTo>
                <a:lnTo>
                  <a:pt x="3502979" y="0"/>
                </a:lnTo>
                <a:lnTo>
                  <a:pt x="3502979" y="2286000"/>
                </a:lnTo>
                <a:lnTo>
                  <a:pt x="154969" y="2286000"/>
                </a:lnTo>
                <a:lnTo>
                  <a:pt x="154933" y="2285999"/>
                </a:lnTo>
                <a:cubicBezTo>
                  <a:pt x="154939" y="2285919"/>
                  <a:pt x="154948" y="2285839"/>
                  <a:pt x="154956" y="2285759"/>
                </a:cubicBezTo>
                <a:lnTo>
                  <a:pt x="157817" y="2280128"/>
                </a:lnTo>
                <a:lnTo>
                  <a:pt x="152413" y="2258335"/>
                </a:lnTo>
                <a:cubicBezTo>
                  <a:pt x="150528" y="2247599"/>
                  <a:pt x="149279" y="2236301"/>
                  <a:pt x="148708" y="2224706"/>
                </a:cubicBezTo>
                <a:cubicBezTo>
                  <a:pt x="152516" y="2222105"/>
                  <a:pt x="147106" y="2213005"/>
                  <a:pt x="146036" y="2208724"/>
                </a:cubicBezTo>
                <a:cubicBezTo>
                  <a:pt x="148522" y="2208679"/>
                  <a:pt x="149715" y="2199194"/>
                  <a:pt x="147657" y="2195828"/>
                </a:cubicBezTo>
                <a:cubicBezTo>
                  <a:pt x="138768" y="2125090"/>
                  <a:pt x="161998" y="2164893"/>
                  <a:pt x="148068" y="2122444"/>
                </a:cubicBezTo>
                <a:cubicBezTo>
                  <a:pt x="147343" y="2115342"/>
                  <a:pt x="148590" y="2110013"/>
                  <a:pt x="150648" y="2105568"/>
                </a:cubicBezTo>
                <a:lnTo>
                  <a:pt x="155787" y="2097570"/>
                </a:lnTo>
                <a:lnTo>
                  <a:pt x="153954" y="2091304"/>
                </a:lnTo>
                <a:cubicBezTo>
                  <a:pt x="153810" y="2067650"/>
                  <a:pt x="159078" y="2060678"/>
                  <a:pt x="153772" y="2046915"/>
                </a:cubicBezTo>
                <a:cubicBezTo>
                  <a:pt x="164801" y="2026580"/>
                  <a:pt x="154871" y="2033427"/>
                  <a:pt x="153183" y="2017960"/>
                </a:cubicBezTo>
                <a:cubicBezTo>
                  <a:pt x="150985" y="2005758"/>
                  <a:pt x="146752" y="2028159"/>
                  <a:pt x="146128" y="2016200"/>
                </a:cubicBezTo>
                <a:cubicBezTo>
                  <a:pt x="148976" y="2003262"/>
                  <a:pt x="140132" y="2003871"/>
                  <a:pt x="143614" y="1990415"/>
                </a:cubicBezTo>
                <a:cubicBezTo>
                  <a:pt x="150276" y="1993685"/>
                  <a:pt x="142322" y="1963865"/>
                  <a:pt x="148142" y="1962939"/>
                </a:cubicBezTo>
                <a:cubicBezTo>
                  <a:pt x="139821" y="1951510"/>
                  <a:pt x="150073" y="1945769"/>
                  <a:pt x="147508" y="1930552"/>
                </a:cubicBezTo>
                <a:cubicBezTo>
                  <a:pt x="144359" y="1923385"/>
                  <a:pt x="143818" y="1918215"/>
                  <a:pt x="147206" y="1911172"/>
                </a:cubicBezTo>
                <a:cubicBezTo>
                  <a:pt x="131877" y="1878161"/>
                  <a:pt x="146519" y="1891201"/>
                  <a:pt x="140623" y="1860308"/>
                </a:cubicBezTo>
                <a:cubicBezTo>
                  <a:pt x="134425" y="1833694"/>
                  <a:pt x="130403" y="1803523"/>
                  <a:pt x="115600" y="1777782"/>
                </a:cubicBezTo>
                <a:cubicBezTo>
                  <a:pt x="111409" y="1773057"/>
                  <a:pt x="109821" y="1761456"/>
                  <a:pt x="112056" y="1751872"/>
                </a:cubicBezTo>
                <a:cubicBezTo>
                  <a:pt x="112440" y="1750225"/>
                  <a:pt x="112926" y="1748698"/>
                  <a:pt x="113499" y="1747342"/>
                </a:cubicBezTo>
                <a:cubicBezTo>
                  <a:pt x="111234" y="1725088"/>
                  <a:pt x="101120" y="1643694"/>
                  <a:pt x="98470" y="1618347"/>
                </a:cubicBezTo>
                <a:cubicBezTo>
                  <a:pt x="103856" y="1616296"/>
                  <a:pt x="94136" y="1603478"/>
                  <a:pt x="97590" y="1595269"/>
                </a:cubicBezTo>
                <a:cubicBezTo>
                  <a:pt x="100620" y="1589389"/>
                  <a:pt x="98377" y="1584128"/>
                  <a:pt x="98140" y="1577986"/>
                </a:cubicBezTo>
                <a:cubicBezTo>
                  <a:pt x="100521" y="1569894"/>
                  <a:pt x="96220" y="1543501"/>
                  <a:pt x="93133" y="1536621"/>
                </a:cubicBezTo>
                <a:cubicBezTo>
                  <a:pt x="82411" y="1520178"/>
                  <a:pt x="90374" y="1482816"/>
                  <a:pt x="82158" y="1469154"/>
                </a:cubicBezTo>
                <a:cubicBezTo>
                  <a:pt x="80954" y="1464197"/>
                  <a:pt x="80466" y="1459348"/>
                  <a:pt x="80424" y="1454586"/>
                </a:cubicBezTo>
                <a:lnTo>
                  <a:pt x="81328" y="1441264"/>
                </a:lnTo>
                <a:lnTo>
                  <a:pt x="83625" y="1437478"/>
                </a:lnTo>
                <a:cubicBezTo>
                  <a:pt x="83435" y="1434764"/>
                  <a:pt x="83246" y="1432049"/>
                  <a:pt x="83056" y="1429335"/>
                </a:cubicBezTo>
                <a:cubicBezTo>
                  <a:pt x="83172" y="1428557"/>
                  <a:pt x="83291" y="1427781"/>
                  <a:pt x="83407" y="1427003"/>
                </a:cubicBezTo>
                <a:cubicBezTo>
                  <a:pt x="84084" y="1422546"/>
                  <a:pt x="84674" y="1418148"/>
                  <a:pt x="84906" y="1413794"/>
                </a:cubicBezTo>
                <a:cubicBezTo>
                  <a:pt x="73390" y="1419520"/>
                  <a:pt x="84992" y="1377705"/>
                  <a:pt x="75678" y="1389757"/>
                </a:cubicBezTo>
                <a:cubicBezTo>
                  <a:pt x="74957" y="1366832"/>
                  <a:pt x="66282" y="1384318"/>
                  <a:pt x="74551" y="1356760"/>
                </a:cubicBezTo>
                <a:cubicBezTo>
                  <a:pt x="72160" y="1327675"/>
                  <a:pt x="66061" y="1251589"/>
                  <a:pt x="61331" y="1215246"/>
                </a:cubicBezTo>
                <a:cubicBezTo>
                  <a:pt x="48696" y="1178057"/>
                  <a:pt x="52517" y="1164292"/>
                  <a:pt x="46176" y="1138699"/>
                </a:cubicBezTo>
                <a:cubicBezTo>
                  <a:pt x="43091" y="1088911"/>
                  <a:pt x="27949" y="1091674"/>
                  <a:pt x="39077" y="1069753"/>
                </a:cubicBezTo>
                <a:cubicBezTo>
                  <a:pt x="36360" y="1036358"/>
                  <a:pt x="22533" y="1065337"/>
                  <a:pt x="27015" y="1030325"/>
                </a:cubicBezTo>
                <a:cubicBezTo>
                  <a:pt x="25199" y="1029239"/>
                  <a:pt x="7014" y="1004953"/>
                  <a:pt x="5711" y="1002694"/>
                </a:cubicBezTo>
                <a:lnTo>
                  <a:pt x="4782" y="959024"/>
                </a:lnTo>
                <a:lnTo>
                  <a:pt x="4956" y="955844"/>
                </a:lnTo>
                <a:lnTo>
                  <a:pt x="0" y="935724"/>
                </a:lnTo>
                <a:lnTo>
                  <a:pt x="396" y="935045"/>
                </a:lnTo>
                <a:cubicBezTo>
                  <a:pt x="1170" y="933065"/>
                  <a:pt x="1530" y="930734"/>
                  <a:pt x="1027" y="927619"/>
                </a:cubicBezTo>
                <a:cubicBezTo>
                  <a:pt x="2171" y="918238"/>
                  <a:pt x="7071" y="890403"/>
                  <a:pt x="7257" y="878755"/>
                </a:cubicBezTo>
                <a:cubicBezTo>
                  <a:pt x="5425" y="872157"/>
                  <a:pt x="3693" y="865113"/>
                  <a:pt x="2142" y="857732"/>
                </a:cubicBezTo>
                <a:lnTo>
                  <a:pt x="1365" y="798432"/>
                </a:lnTo>
                <a:lnTo>
                  <a:pt x="10445" y="736329"/>
                </a:lnTo>
                <a:cubicBezTo>
                  <a:pt x="10644" y="713358"/>
                  <a:pt x="14017" y="693468"/>
                  <a:pt x="11638" y="674025"/>
                </a:cubicBezTo>
                <a:cubicBezTo>
                  <a:pt x="14263" y="666128"/>
                  <a:pt x="7702" y="658684"/>
                  <a:pt x="3774" y="651467"/>
                </a:cubicBezTo>
                <a:cubicBezTo>
                  <a:pt x="5085" y="630031"/>
                  <a:pt x="18313" y="624842"/>
                  <a:pt x="13938" y="611257"/>
                </a:cubicBezTo>
                <a:cubicBezTo>
                  <a:pt x="23010" y="599213"/>
                  <a:pt x="19548" y="598502"/>
                  <a:pt x="16950" y="592841"/>
                </a:cubicBezTo>
                <a:cubicBezTo>
                  <a:pt x="16888" y="592573"/>
                  <a:pt x="16826" y="592303"/>
                  <a:pt x="16764" y="592034"/>
                </a:cubicBezTo>
                <a:lnTo>
                  <a:pt x="18062" y="590387"/>
                </a:lnTo>
                <a:lnTo>
                  <a:pt x="18662" y="586980"/>
                </a:lnTo>
                <a:cubicBezTo>
                  <a:pt x="18533" y="583880"/>
                  <a:pt x="18403" y="580781"/>
                  <a:pt x="18274" y="577681"/>
                </a:cubicBezTo>
                <a:cubicBezTo>
                  <a:pt x="18115" y="576515"/>
                  <a:pt x="17955" y="575348"/>
                  <a:pt x="17796" y="574183"/>
                </a:cubicBezTo>
                <a:cubicBezTo>
                  <a:pt x="17589" y="571773"/>
                  <a:pt x="17612" y="570172"/>
                  <a:pt x="17805" y="569065"/>
                </a:cubicBezTo>
                <a:lnTo>
                  <a:pt x="17912" y="568936"/>
                </a:lnTo>
                <a:cubicBezTo>
                  <a:pt x="17845" y="567338"/>
                  <a:pt x="29209" y="573362"/>
                  <a:pt x="29143" y="571763"/>
                </a:cubicBezTo>
                <a:cubicBezTo>
                  <a:pt x="28562" y="563674"/>
                  <a:pt x="16337" y="548181"/>
                  <a:pt x="15392" y="540689"/>
                </a:cubicBezTo>
                <a:cubicBezTo>
                  <a:pt x="21346" y="534352"/>
                  <a:pt x="14313" y="506665"/>
                  <a:pt x="25536" y="509696"/>
                </a:cubicBezTo>
                <a:cubicBezTo>
                  <a:pt x="24595" y="499588"/>
                  <a:pt x="19934" y="493475"/>
                  <a:pt x="27295" y="496878"/>
                </a:cubicBezTo>
                <a:cubicBezTo>
                  <a:pt x="27196" y="493551"/>
                  <a:pt x="27823" y="491500"/>
                  <a:pt x="28803" y="490032"/>
                </a:cubicBezTo>
                <a:lnTo>
                  <a:pt x="29265" y="489607"/>
                </a:lnTo>
                <a:cubicBezTo>
                  <a:pt x="28500" y="481587"/>
                  <a:pt x="25372" y="452075"/>
                  <a:pt x="24211" y="441905"/>
                </a:cubicBezTo>
                <a:cubicBezTo>
                  <a:pt x="23574" y="437467"/>
                  <a:pt x="22937" y="433030"/>
                  <a:pt x="22300" y="428592"/>
                </a:cubicBezTo>
                <a:lnTo>
                  <a:pt x="22699" y="427306"/>
                </a:lnTo>
                <a:lnTo>
                  <a:pt x="28219" y="418090"/>
                </a:lnTo>
                <a:cubicBezTo>
                  <a:pt x="27250" y="415121"/>
                  <a:pt x="18397" y="412494"/>
                  <a:pt x="16799" y="410365"/>
                </a:cubicBezTo>
                <a:cubicBezTo>
                  <a:pt x="25342" y="378983"/>
                  <a:pt x="17525" y="349373"/>
                  <a:pt x="19002" y="315310"/>
                </a:cubicBezTo>
                <a:cubicBezTo>
                  <a:pt x="15978" y="276813"/>
                  <a:pt x="16726" y="257569"/>
                  <a:pt x="14356" y="235298"/>
                </a:cubicBezTo>
                <a:cubicBezTo>
                  <a:pt x="14223" y="231626"/>
                  <a:pt x="13137" y="201873"/>
                  <a:pt x="17876" y="207989"/>
                </a:cubicBezTo>
                <a:cubicBezTo>
                  <a:pt x="17051" y="174826"/>
                  <a:pt x="20805" y="126304"/>
                  <a:pt x="19885" y="92237"/>
                </a:cubicBezTo>
                <a:cubicBezTo>
                  <a:pt x="31141" y="70340"/>
                  <a:pt x="10251" y="49317"/>
                  <a:pt x="12357" y="26606"/>
                </a:cubicBezTo>
                <a:cubicBezTo>
                  <a:pt x="7176" y="29713"/>
                  <a:pt x="8629" y="17064"/>
                  <a:pt x="9916" y="3483"/>
                </a:cubicBezTo>
                <a:close/>
              </a:path>
            </a:pathLst>
          </a:custGeom>
        </p:spPr>
      </p:pic>
    </p:spTree>
    <p:extLst>
      <p:ext uri="{BB962C8B-B14F-4D97-AF65-F5344CB8AC3E}">
        <p14:creationId xmlns:p14="http://schemas.microsoft.com/office/powerpoint/2010/main" val="10602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 name="Rectangle 103">
            <a:extLst>
              <a:ext uri="{FF2B5EF4-FFF2-40B4-BE49-F238E27FC236}">
                <a16:creationId xmlns:a16="http://schemas.microsoft.com/office/drawing/2014/main" id="{E3D705D9-7390-4F7B-9D62-039F3DCA3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6F051C4-6B09-D77A-52BF-CF9E3AE8F1EB}"/>
              </a:ext>
            </a:extLst>
          </p:cNvPr>
          <p:cNvSpPr>
            <a:spLocks noGrp="1"/>
          </p:cNvSpPr>
          <p:nvPr>
            <p:ph type="title"/>
          </p:nvPr>
        </p:nvSpPr>
        <p:spPr>
          <a:xfrm>
            <a:off x="104776" y="28576"/>
            <a:ext cx="4092190" cy="914400"/>
          </a:xfrm>
        </p:spPr>
        <p:txBody>
          <a:bodyPr>
            <a:normAutofit fontScale="90000"/>
          </a:bodyPr>
          <a:lstStyle/>
          <a:p>
            <a:r>
              <a:rPr lang="en-GB" dirty="0">
                <a:solidFill>
                  <a:schemeClr val="tx1">
                    <a:lumMod val="85000"/>
                    <a:lumOff val="15000"/>
                  </a:schemeClr>
                </a:solidFill>
              </a:rPr>
              <a:t>A living Tabernacle</a:t>
            </a:r>
          </a:p>
        </p:txBody>
      </p:sp>
      <p:sp>
        <p:nvSpPr>
          <p:cNvPr id="9" name="Content Placeholder 8">
            <a:extLst>
              <a:ext uri="{FF2B5EF4-FFF2-40B4-BE49-F238E27FC236}">
                <a16:creationId xmlns:a16="http://schemas.microsoft.com/office/drawing/2014/main" id="{61280368-05C4-9878-8E5F-6A777D0CEC19}"/>
              </a:ext>
            </a:extLst>
          </p:cNvPr>
          <p:cNvSpPr>
            <a:spLocks noGrp="1"/>
          </p:cNvSpPr>
          <p:nvPr>
            <p:ph idx="1"/>
          </p:nvPr>
        </p:nvSpPr>
        <p:spPr>
          <a:xfrm>
            <a:off x="104776" y="835893"/>
            <a:ext cx="7074158" cy="5803562"/>
          </a:xfrm>
        </p:spPr>
        <p:txBody>
          <a:bodyPr>
            <a:noAutofit/>
          </a:bodyPr>
          <a:lstStyle/>
          <a:p>
            <a:r>
              <a:rPr lang="en-GB" sz="1500" dirty="0">
                <a:solidFill>
                  <a:schemeClr val="tx1">
                    <a:lumMod val="85000"/>
                    <a:lumOff val="15000"/>
                  </a:schemeClr>
                </a:solidFill>
              </a:rPr>
              <a:t>”This is why all my aims, my cares and my interests are in making my Divine Will known, and in making It reign in the midst of creatures; then will each creature be a living tabernacle of mine – not mute, but speaking; and I will no longer be alone, but I will have my perennial company.” (Vol 25, December 2, 1928)</a:t>
            </a:r>
          </a:p>
          <a:p>
            <a:r>
              <a:rPr lang="en-GB" sz="1500" dirty="0">
                <a:solidFill>
                  <a:schemeClr val="tx1">
                    <a:lumMod val="85000"/>
                    <a:lumOff val="15000"/>
                  </a:schemeClr>
                </a:solidFill>
              </a:rPr>
              <a:t>The Servant of God Vera </a:t>
            </a:r>
            <a:r>
              <a:rPr lang="en-GB" sz="1500" dirty="0" err="1">
                <a:solidFill>
                  <a:schemeClr val="tx1">
                    <a:lumMod val="85000"/>
                    <a:lumOff val="15000"/>
                  </a:schemeClr>
                </a:solidFill>
              </a:rPr>
              <a:t>Grita</a:t>
            </a:r>
            <a:r>
              <a:rPr lang="en-GB" sz="1500" dirty="0">
                <a:solidFill>
                  <a:schemeClr val="tx1">
                    <a:lumMod val="85000"/>
                    <a:lumOff val="15000"/>
                  </a:schemeClr>
                </a:solidFill>
              </a:rPr>
              <a:t> (1923-1969) received the Gift of living in the Divine Will under the name of “Living Tabernacles” (Fr J </a:t>
            </a:r>
            <a:r>
              <a:rPr lang="en-GB" sz="1500" dirty="0" err="1">
                <a:solidFill>
                  <a:schemeClr val="tx1">
                    <a:lumMod val="85000"/>
                    <a:lumOff val="15000"/>
                  </a:schemeClr>
                </a:solidFill>
              </a:rPr>
              <a:t>Iannuzzi</a:t>
            </a:r>
            <a:r>
              <a:rPr lang="en-GB" sz="1500" dirty="0">
                <a:solidFill>
                  <a:schemeClr val="tx1">
                    <a:lumMod val="85000"/>
                    <a:lumOff val="15000"/>
                  </a:schemeClr>
                </a:solidFill>
              </a:rPr>
              <a:t>, PhD, p.616)</a:t>
            </a:r>
          </a:p>
          <a:p>
            <a:r>
              <a:rPr lang="en-GB" sz="1500" dirty="0">
                <a:solidFill>
                  <a:schemeClr val="tx1">
                    <a:lumMod val="85000"/>
                    <a:lumOff val="15000"/>
                  </a:schemeClr>
                </a:solidFill>
              </a:rPr>
              <a:t>The Lord communicated the </a:t>
            </a:r>
            <a:r>
              <a:rPr lang="en-GB" sz="1500" i="1" dirty="0">
                <a:solidFill>
                  <a:schemeClr val="tx1">
                    <a:lumMod val="85000"/>
                    <a:lumOff val="15000"/>
                  </a:schemeClr>
                </a:solidFill>
              </a:rPr>
              <a:t>Work of the Living Tabernacles</a:t>
            </a:r>
            <a:r>
              <a:rPr lang="en-GB" sz="1500" dirty="0">
                <a:solidFill>
                  <a:schemeClr val="tx1">
                    <a:lumMod val="85000"/>
                    <a:lumOff val="15000"/>
                  </a:schemeClr>
                </a:solidFill>
              </a:rPr>
              <a:t> to her in the last 2 years of her life. On 19 September 1967, she began the mystical experience that invited her to live fully the joy and dignity of being a child of God, in communion with the Trinity and in Eucharistic intimacy with Jesus received in Holy Communion and present in the Tabernacle.</a:t>
            </a:r>
          </a:p>
          <a:p>
            <a:r>
              <a:rPr lang="en-GB" sz="1500" dirty="0">
                <a:solidFill>
                  <a:schemeClr val="tx1">
                    <a:lumMod val="85000"/>
                    <a:lumOff val="15000"/>
                  </a:schemeClr>
                </a:solidFill>
              </a:rPr>
              <a:t>“The wine and the water are us: you and I, I and you. We are one: I am digging in you, digging, digging to build me a temple: let me work, do not put obstacles in my way […] the will of my Father is this: that I remain in you, and you in me. Together we shall bear great fruit.” There are 186 messages that make up the Work of the Living Tabernacles that Vera, struggling with the fear of being a victim of deception, wrote in obedience to Fr </a:t>
            </a:r>
            <a:r>
              <a:rPr lang="en-GB" sz="1500" dirty="0" err="1">
                <a:solidFill>
                  <a:schemeClr val="tx1">
                    <a:lumMod val="85000"/>
                    <a:lumOff val="15000"/>
                  </a:schemeClr>
                </a:solidFill>
              </a:rPr>
              <a:t>Zucconi</a:t>
            </a:r>
            <a:r>
              <a:rPr lang="en-GB" sz="1500" dirty="0">
                <a:solidFill>
                  <a:schemeClr val="tx1">
                    <a:lumMod val="85000"/>
                    <a:lumOff val="15000"/>
                  </a:schemeClr>
                </a:solidFill>
              </a:rPr>
              <a:t>.</a:t>
            </a:r>
          </a:p>
          <a:p>
            <a:r>
              <a:rPr lang="en-GB" sz="1500" dirty="0">
                <a:solidFill>
                  <a:schemeClr val="tx1">
                    <a:lumMod val="85000"/>
                    <a:lumOff val="15000"/>
                  </a:schemeClr>
                </a:solidFill>
              </a:rPr>
              <a:t>“Take me with you” expresses in a simple way Jesus’ invitation to Vera. Take me with you where? Where you live: Vera was educated and prepared by Jesus to live in union with Him. Jesus wanted to enter Vera’s life, her family, the school where she taught. An invitation addressed to all Christians. Jesus wants to come out of the Church of stone and wants to live in our hearts with the Eucharist, with the grace of Eucharistic permanence in our souls. He wants to come with us where we go, to live our family life, and he wants to reach out to those who live far from him by living in us.</a:t>
            </a:r>
          </a:p>
        </p:txBody>
      </p:sp>
      <p:pic>
        <p:nvPicPr>
          <p:cNvPr id="5" name="Picture 4" descr="A person in a white dress&#10;&#10;Description automatically generated">
            <a:extLst>
              <a:ext uri="{FF2B5EF4-FFF2-40B4-BE49-F238E27FC236}">
                <a16:creationId xmlns:a16="http://schemas.microsoft.com/office/drawing/2014/main" id="{088D0089-4923-6B1E-5027-CE0E3B3167D4}"/>
              </a:ext>
            </a:extLst>
          </p:cNvPr>
          <p:cNvPicPr>
            <a:picLocks noChangeAspect="1"/>
          </p:cNvPicPr>
          <p:nvPr/>
        </p:nvPicPr>
        <p:blipFill>
          <a:blip r:embed="rId2">
            <a:extLst>
              <a:ext uri="{28A0092B-C50C-407E-A947-70E740481C1C}">
                <a14:useLocalDpi xmlns:a14="http://schemas.microsoft.com/office/drawing/2010/main" val="0"/>
              </a:ext>
            </a:extLst>
          </a:blip>
          <a:srcRect t="5354"/>
          <a:stretch/>
        </p:blipFill>
        <p:spPr>
          <a:xfrm>
            <a:off x="7590808" y="10"/>
            <a:ext cx="4601192" cy="6857990"/>
          </a:xfrm>
          <a:custGeom>
            <a:avLst/>
            <a:gdLst/>
            <a:ahLst/>
            <a:cxnLst/>
            <a:rect l="l" t="t" r="r" b="b"/>
            <a:pathLst>
              <a:path w="4601192" h="6858000">
                <a:moveTo>
                  <a:pt x="738252" y="0"/>
                </a:moveTo>
                <a:lnTo>
                  <a:pt x="4601192" y="0"/>
                </a:lnTo>
                <a:lnTo>
                  <a:pt x="4601192" y="6858000"/>
                </a:lnTo>
                <a:lnTo>
                  <a:pt x="26600" y="6858000"/>
                </a:lnTo>
                <a:cubicBezTo>
                  <a:pt x="26892" y="6848886"/>
                  <a:pt x="27183" y="6839772"/>
                  <a:pt x="27474" y="6830658"/>
                </a:cubicBezTo>
                <a:cubicBezTo>
                  <a:pt x="26407" y="6820509"/>
                  <a:pt x="23746" y="6812097"/>
                  <a:pt x="18997" y="6807120"/>
                </a:cubicBezTo>
                <a:cubicBezTo>
                  <a:pt x="17525" y="6790325"/>
                  <a:pt x="29162" y="6774261"/>
                  <a:pt x="7137" y="6760865"/>
                </a:cubicBezTo>
                <a:cubicBezTo>
                  <a:pt x="-18690" y="6741525"/>
                  <a:pt x="36582" y="6698874"/>
                  <a:pt x="1509" y="6697766"/>
                </a:cubicBezTo>
                <a:cubicBezTo>
                  <a:pt x="39664" y="6667189"/>
                  <a:pt x="16022" y="6652694"/>
                  <a:pt x="8215" y="6616463"/>
                </a:cubicBezTo>
                <a:cubicBezTo>
                  <a:pt x="-6748" y="6590470"/>
                  <a:pt x="28879" y="6504828"/>
                  <a:pt x="36391" y="6432223"/>
                </a:cubicBezTo>
                <a:cubicBezTo>
                  <a:pt x="48645" y="6390313"/>
                  <a:pt x="62897" y="6411448"/>
                  <a:pt x="63226" y="6361482"/>
                </a:cubicBezTo>
                <a:cubicBezTo>
                  <a:pt x="58956" y="6358292"/>
                  <a:pt x="79553" y="6313235"/>
                  <a:pt x="84789" y="6290409"/>
                </a:cubicBezTo>
                <a:cubicBezTo>
                  <a:pt x="90026" y="6267583"/>
                  <a:pt x="70411" y="6240753"/>
                  <a:pt x="94648" y="6224529"/>
                </a:cubicBezTo>
                <a:cubicBezTo>
                  <a:pt x="175790" y="6142756"/>
                  <a:pt x="124488" y="6086153"/>
                  <a:pt x="150795" y="6009109"/>
                </a:cubicBezTo>
                <a:cubicBezTo>
                  <a:pt x="170315" y="5931813"/>
                  <a:pt x="154171" y="5972490"/>
                  <a:pt x="162963" y="5933293"/>
                </a:cubicBezTo>
                <a:lnTo>
                  <a:pt x="160072" y="5876809"/>
                </a:lnTo>
                <a:lnTo>
                  <a:pt x="145227" y="5835476"/>
                </a:lnTo>
                <a:cubicBezTo>
                  <a:pt x="134911" y="5801040"/>
                  <a:pt x="143825" y="5789510"/>
                  <a:pt x="148142" y="5777976"/>
                </a:cubicBezTo>
                <a:cubicBezTo>
                  <a:pt x="148142" y="5777862"/>
                  <a:pt x="148143" y="5777748"/>
                  <a:pt x="148143" y="5777634"/>
                </a:cubicBezTo>
                <a:lnTo>
                  <a:pt x="140074" y="5767522"/>
                </a:lnTo>
                <a:cubicBezTo>
                  <a:pt x="132636" y="5758605"/>
                  <a:pt x="127887" y="5750074"/>
                  <a:pt x="135915" y="5738405"/>
                </a:cubicBezTo>
                <a:lnTo>
                  <a:pt x="136567" y="5737743"/>
                </a:lnTo>
                <a:lnTo>
                  <a:pt x="123490" y="5720450"/>
                </a:lnTo>
                <a:cubicBezTo>
                  <a:pt x="137298" y="5702285"/>
                  <a:pt x="135593" y="5690529"/>
                  <a:pt x="123832" y="5675478"/>
                </a:cubicBezTo>
                <a:cubicBezTo>
                  <a:pt x="121625" y="5666952"/>
                  <a:pt x="122504" y="5659387"/>
                  <a:pt x="124569" y="5652490"/>
                </a:cubicBezTo>
                <a:lnTo>
                  <a:pt x="127524" y="5645356"/>
                </a:lnTo>
                <a:lnTo>
                  <a:pt x="115687" y="5603540"/>
                </a:lnTo>
                <a:cubicBezTo>
                  <a:pt x="116187" y="5593593"/>
                  <a:pt x="116685" y="5583645"/>
                  <a:pt x="117185" y="5573698"/>
                </a:cubicBezTo>
                <a:lnTo>
                  <a:pt x="128187" y="5578724"/>
                </a:lnTo>
                <a:lnTo>
                  <a:pt x="132990" y="5580535"/>
                </a:lnTo>
                <a:lnTo>
                  <a:pt x="133470" y="5580018"/>
                </a:lnTo>
                <a:lnTo>
                  <a:pt x="132923" y="5578485"/>
                </a:lnTo>
                <a:lnTo>
                  <a:pt x="132746" y="5563711"/>
                </a:lnTo>
                <a:cubicBezTo>
                  <a:pt x="132951" y="5549489"/>
                  <a:pt x="135516" y="5507940"/>
                  <a:pt x="134153" y="5493153"/>
                </a:cubicBezTo>
                <a:lnTo>
                  <a:pt x="124566" y="5474991"/>
                </a:lnTo>
                <a:cubicBezTo>
                  <a:pt x="119073" y="5461062"/>
                  <a:pt x="126245" y="5443046"/>
                  <a:pt x="123118" y="5430764"/>
                </a:cubicBezTo>
                <a:lnTo>
                  <a:pt x="127731" y="5390706"/>
                </a:lnTo>
                <a:lnTo>
                  <a:pt x="122359" y="5329235"/>
                </a:lnTo>
                <a:cubicBezTo>
                  <a:pt x="102663" y="5299213"/>
                  <a:pt x="95991" y="5269553"/>
                  <a:pt x="85293" y="5241830"/>
                </a:cubicBezTo>
                <a:cubicBezTo>
                  <a:pt x="72658" y="5199576"/>
                  <a:pt x="114666" y="5223439"/>
                  <a:pt x="73923" y="5173808"/>
                </a:cubicBezTo>
                <a:cubicBezTo>
                  <a:pt x="85313" y="5166518"/>
                  <a:pt x="84547" y="5159670"/>
                  <a:pt x="76238" y="5148983"/>
                </a:cubicBezTo>
                <a:cubicBezTo>
                  <a:pt x="80247" y="5132464"/>
                  <a:pt x="94902" y="5092755"/>
                  <a:pt x="97978" y="5074694"/>
                </a:cubicBezTo>
                <a:cubicBezTo>
                  <a:pt x="110731" y="5059292"/>
                  <a:pt x="83944" y="5055678"/>
                  <a:pt x="94694" y="5040617"/>
                </a:cubicBezTo>
                <a:cubicBezTo>
                  <a:pt x="94802" y="5025081"/>
                  <a:pt x="78298" y="5051506"/>
                  <a:pt x="73697" y="5034877"/>
                </a:cubicBezTo>
                <a:cubicBezTo>
                  <a:pt x="71814" y="5019478"/>
                  <a:pt x="53847" y="5017763"/>
                  <a:pt x="60452" y="5009251"/>
                </a:cubicBezTo>
                <a:cubicBezTo>
                  <a:pt x="62654" y="5006415"/>
                  <a:pt x="67586" y="5002823"/>
                  <a:pt x="76752" y="4997718"/>
                </a:cubicBezTo>
                <a:cubicBezTo>
                  <a:pt x="63037" y="4977564"/>
                  <a:pt x="80093" y="4971299"/>
                  <a:pt x="83605" y="4941112"/>
                </a:cubicBezTo>
                <a:cubicBezTo>
                  <a:pt x="71413" y="4930089"/>
                  <a:pt x="74481" y="4919724"/>
                  <a:pt x="82334" y="4909026"/>
                </a:cubicBezTo>
                <a:cubicBezTo>
                  <a:pt x="74598" y="4880945"/>
                  <a:pt x="84463" y="4853361"/>
                  <a:pt x="84533" y="4820775"/>
                </a:cubicBezTo>
                <a:cubicBezTo>
                  <a:pt x="66992" y="4787591"/>
                  <a:pt x="91097" y="4766727"/>
                  <a:pt x="91061" y="4731916"/>
                </a:cubicBezTo>
                <a:cubicBezTo>
                  <a:pt x="97317" y="4695770"/>
                  <a:pt x="116230" y="4627327"/>
                  <a:pt x="122071" y="4603897"/>
                </a:cubicBezTo>
                <a:cubicBezTo>
                  <a:pt x="117440" y="4600264"/>
                  <a:pt x="120402" y="4591022"/>
                  <a:pt x="126106" y="4591335"/>
                </a:cubicBezTo>
                <a:cubicBezTo>
                  <a:pt x="123756" y="4586933"/>
                  <a:pt x="111571" y="4577124"/>
                  <a:pt x="120368" y="4575090"/>
                </a:cubicBezTo>
                <a:lnTo>
                  <a:pt x="116699" y="4558891"/>
                </a:lnTo>
                <a:lnTo>
                  <a:pt x="117721" y="4555518"/>
                </a:lnTo>
                <a:cubicBezTo>
                  <a:pt x="123273" y="4548594"/>
                  <a:pt x="135291" y="4542181"/>
                  <a:pt x="121288" y="4532201"/>
                </a:cubicBezTo>
                <a:cubicBezTo>
                  <a:pt x="136928" y="4512310"/>
                  <a:pt x="128725" y="4502391"/>
                  <a:pt x="147711" y="4486617"/>
                </a:cubicBezTo>
                <a:cubicBezTo>
                  <a:pt x="158484" y="4463542"/>
                  <a:pt x="122280" y="4473495"/>
                  <a:pt x="144056" y="4443395"/>
                </a:cubicBezTo>
                <a:cubicBezTo>
                  <a:pt x="140912" y="4425979"/>
                  <a:pt x="142547" y="4407926"/>
                  <a:pt x="148799" y="4390977"/>
                </a:cubicBezTo>
                <a:cubicBezTo>
                  <a:pt x="155595" y="4391868"/>
                  <a:pt x="150366" y="4381694"/>
                  <a:pt x="150189" y="4377953"/>
                </a:cubicBezTo>
                <a:cubicBezTo>
                  <a:pt x="154054" y="4379688"/>
                  <a:pt x="159180" y="4373931"/>
                  <a:pt x="157161" y="4370129"/>
                </a:cubicBezTo>
                <a:cubicBezTo>
                  <a:pt x="168992" y="4355089"/>
                  <a:pt x="204839" y="4311648"/>
                  <a:pt x="221172" y="4287716"/>
                </a:cubicBezTo>
                <a:cubicBezTo>
                  <a:pt x="232682" y="4263059"/>
                  <a:pt x="256375" y="4254679"/>
                  <a:pt x="255165" y="4226534"/>
                </a:cubicBezTo>
                <a:cubicBezTo>
                  <a:pt x="266015" y="4203483"/>
                  <a:pt x="282023" y="4186568"/>
                  <a:pt x="285944" y="4164636"/>
                </a:cubicBezTo>
                <a:cubicBezTo>
                  <a:pt x="294955" y="4159143"/>
                  <a:pt x="300526" y="4152620"/>
                  <a:pt x="295693" y="4141582"/>
                </a:cubicBezTo>
                <a:cubicBezTo>
                  <a:pt x="308142" y="4121141"/>
                  <a:pt x="322089" y="4121228"/>
                  <a:pt x="319223" y="4103323"/>
                </a:cubicBezTo>
                <a:cubicBezTo>
                  <a:pt x="351512" y="4098587"/>
                  <a:pt x="328609" y="4093027"/>
                  <a:pt x="333663" y="4077824"/>
                </a:cubicBezTo>
                <a:cubicBezTo>
                  <a:pt x="335974" y="4064831"/>
                  <a:pt x="315731" y="4079163"/>
                  <a:pt x="320953" y="4068192"/>
                </a:cubicBezTo>
                <a:cubicBezTo>
                  <a:pt x="333427" y="4060380"/>
                  <a:pt x="315984" y="4050720"/>
                  <a:pt x="329962" y="4043196"/>
                </a:cubicBezTo>
                <a:cubicBezTo>
                  <a:pt x="341100" y="4053666"/>
                  <a:pt x="341751" y="4018950"/>
                  <a:pt x="353517" y="4024856"/>
                </a:cubicBezTo>
                <a:cubicBezTo>
                  <a:pt x="343556" y="4005479"/>
                  <a:pt x="366490" y="4012360"/>
                  <a:pt x="369715" y="3996365"/>
                </a:cubicBezTo>
                <a:cubicBezTo>
                  <a:pt x="367475" y="3986595"/>
                  <a:pt x="369211" y="3981543"/>
                  <a:pt x="379555" y="3979401"/>
                </a:cubicBezTo>
                <a:cubicBezTo>
                  <a:pt x="367646" y="3933458"/>
                  <a:pt x="388974" y="3961494"/>
                  <a:pt x="394185" y="3928228"/>
                </a:cubicBezTo>
                <a:cubicBezTo>
                  <a:pt x="396507" y="3898275"/>
                  <a:pt x="404954" y="3867782"/>
                  <a:pt x="390160" y="3828676"/>
                </a:cubicBezTo>
                <a:cubicBezTo>
                  <a:pt x="384585" y="3819798"/>
                  <a:pt x="387756" y="3808027"/>
                  <a:pt x="397237" y="3802385"/>
                </a:cubicBezTo>
                <a:cubicBezTo>
                  <a:pt x="398869" y="3801415"/>
                  <a:pt x="400632" y="3800665"/>
                  <a:pt x="402468" y="3800163"/>
                </a:cubicBezTo>
                <a:cubicBezTo>
                  <a:pt x="406187" y="3784407"/>
                  <a:pt x="412833" y="3729161"/>
                  <a:pt x="419553" y="3707849"/>
                </a:cubicBezTo>
                <a:cubicBezTo>
                  <a:pt x="427191" y="3696536"/>
                  <a:pt x="450857" y="3687984"/>
                  <a:pt x="442791" y="3672289"/>
                </a:cubicBezTo>
                <a:cubicBezTo>
                  <a:pt x="454321" y="3676732"/>
                  <a:pt x="442406" y="3654553"/>
                  <a:pt x="453506" y="3651490"/>
                </a:cubicBezTo>
                <a:cubicBezTo>
                  <a:pt x="462536" y="3649938"/>
                  <a:pt x="461024" y="3642848"/>
                  <a:pt x="463867" y="3637308"/>
                </a:cubicBezTo>
                <a:cubicBezTo>
                  <a:pt x="472833" y="3633114"/>
                  <a:pt x="478706" y="3605537"/>
                  <a:pt x="476438" y="3596088"/>
                </a:cubicBezTo>
                <a:cubicBezTo>
                  <a:pt x="464530" y="3569650"/>
                  <a:pt x="500049" y="3546790"/>
                  <a:pt x="491497" y="3525619"/>
                </a:cubicBezTo>
                <a:cubicBezTo>
                  <a:pt x="491833" y="3519984"/>
                  <a:pt x="493497" y="3515264"/>
                  <a:pt x="495979" y="3511139"/>
                </a:cubicBezTo>
                <a:lnTo>
                  <a:pt x="504897" y="3500760"/>
                </a:lnTo>
                <a:lnTo>
                  <a:pt x="511383" y="3500156"/>
                </a:lnTo>
                <a:lnTo>
                  <a:pt x="514661" y="3492522"/>
                </a:lnTo>
                <a:lnTo>
                  <a:pt x="516591" y="3490924"/>
                </a:lnTo>
                <a:cubicBezTo>
                  <a:pt x="520304" y="3487883"/>
                  <a:pt x="523811" y="3484792"/>
                  <a:pt x="526604" y="3481328"/>
                </a:cubicBezTo>
                <a:cubicBezTo>
                  <a:pt x="501233" y="3472978"/>
                  <a:pt x="546190" y="3450491"/>
                  <a:pt x="521677" y="3450102"/>
                </a:cubicBezTo>
                <a:cubicBezTo>
                  <a:pt x="532617" y="3429618"/>
                  <a:pt x="506415" y="3434623"/>
                  <a:pt x="537252" y="3420520"/>
                </a:cubicBezTo>
                <a:cubicBezTo>
                  <a:pt x="538177" y="3379165"/>
                  <a:pt x="597072" y="3324511"/>
                  <a:pt x="584418" y="3284165"/>
                </a:cubicBezTo>
                <a:cubicBezTo>
                  <a:pt x="595839" y="3253336"/>
                  <a:pt x="600583" y="3260142"/>
                  <a:pt x="605777" y="3235544"/>
                </a:cubicBezTo>
                <a:cubicBezTo>
                  <a:pt x="616179" y="3195982"/>
                  <a:pt x="622759" y="3088699"/>
                  <a:pt x="624913" y="3057384"/>
                </a:cubicBezTo>
                <a:cubicBezTo>
                  <a:pt x="621988" y="3054365"/>
                  <a:pt x="620005" y="3051091"/>
                  <a:pt x="618697" y="3047652"/>
                </a:cubicBezTo>
                <a:lnTo>
                  <a:pt x="616644" y="3037529"/>
                </a:lnTo>
                <a:lnTo>
                  <a:pt x="617876" y="3036541"/>
                </a:lnTo>
                <a:cubicBezTo>
                  <a:pt x="621043" y="3031669"/>
                  <a:pt x="621147" y="3028266"/>
                  <a:pt x="619896" y="3025524"/>
                </a:cubicBezTo>
                <a:lnTo>
                  <a:pt x="617374" y="3022606"/>
                </a:lnTo>
                <a:cubicBezTo>
                  <a:pt x="617526" y="3020033"/>
                  <a:pt x="617679" y="3017460"/>
                  <a:pt x="617831" y="3014887"/>
                </a:cubicBezTo>
                <a:lnTo>
                  <a:pt x="616227" y="2999257"/>
                </a:lnTo>
                <a:lnTo>
                  <a:pt x="618274" y="2996732"/>
                </a:lnTo>
                <a:cubicBezTo>
                  <a:pt x="618686" y="2989081"/>
                  <a:pt x="619099" y="2981431"/>
                  <a:pt x="619511" y="2973780"/>
                </a:cubicBezTo>
                <a:lnTo>
                  <a:pt x="620642" y="2973655"/>
                </a:lnTo>
                <a:cubicBezTo>
                  <a:pt x="623208" y="2972846"/>
                  <a:pt x="625154" y="2971263"/>
                  <a:pt x="625859" y="2968014"/>
                </a:cubicBezTo>
                <a:cubicBezTo>
                  <a:pt x="641104" y="2975784"/>
                  <a:pt x="632553" y="2967071"/>
                  <a:pt x="633290" y="2956801"/>
                </a:cubicBezTo>
                <a:cubicBezTo>
                  <a:pt x="657130" y="2966578"/>
                  <a:pt x="649356" y="2935726"/>
                  <a:pt x="664209" y="2933298"/>
                </a:cubicBezTo>
                <a:cubicBezTo>
                  <a:pt x="664212" y="2925534"/>
                  <a:pt x="664649" y="2917501"/>
                  <a:pt x="665622" y="2909390"/>
                </a:cubicBezTo>
                <a:lnTo>
                  <a:pt x="666516" y="2904671"/>
                </a:lnTo>
                <a:lnTo>
                  <a:pt x="666785" y="2904615"/>
                </a:lnTo>
                <a:cubicBezTo>
                  <a:pt x="667515" y="2903671"/>
                  <a:pt x="668011" y="2902150"/>
                  <a:pt x="668228" y="2899714"/>
                </a:cubicBezTo>
                <a:cubicBezTo>
                  <a:pt x="668200" y="2898499"/>
                  <a:pt x="668172" y="2897282"/>
                  <a:pt x="668144" y="2896066"/>
                </a:cubicBezTo>
                <a:lnTo>
                  <a:pt x="669877" y="2886912"/>
                </a:lnTo>
                <a:lnTo>
                  <a:pt x="672144" y="2884014"/>
                </a:lnTo>
                <a:lnTo>
                  <a:pt x="675452" y="2883229"/>
                </a:lnTo>
                <a:cubicBezTo>
                  <a:pt x="675391" y="2882933"/>
                  <a:pt x="675329" y="2882639"/>
                  <a:pt x="675268" y="2882343"/>
                </a:cubicBezTo>
                <a:cubicBezTo>
                  <a:pt x="671128" y="2875325"/>
                  <a:pt x="663714" y="2872524"/>
                  <a:pt x="687009" y="2866529"/>
                </a:cubicBezTo>
                <a:cubicBezTo>
                  <a:pt x="681161" y="2850828"/>
                  <a:pt x="694937" y="2849285"/>
                  <a:pt x="703772" y="2829536"/>
                </a:cubicBezTo>
                <a:cubicBezTo>
                  <a:pt x="697142" y="2820214"/>
                  <a:pt x="701540" y="2813723"/>
                  <a:pt x="709503" y="2807759"/>
                </a:cubicBezTo>
                <a:cubicBezTo>
                  <a:pt x="709675" y="2787664"/>
                  <a:pt x="722617" y="2770658"/>
                  <a:pt x="729434" y="2748755"/>
                </a:cubicBezTo>
                <a:cubicBezTo>
                  <a:pt x="723495" y="2723695"/>
                  <a:pt x="745457" y="2713438"/>
                  <a:pt x="752657" y="2690022"/>
                </a:cubicBezTo>
                <a:cubicBezTo>
                  <a:pt x="738132" y="2667595"/>
                  <a:pt x="772440" y="2674802"/>
                  <a:pt x="782299" y="2663439"/>
                </a:cubicBezTo>
                <a:lnTo>
                  <a:pt x="783672" y="2660083"/>
                </a:lnTo>
                <a:cubicBezTo>
                  <a:pt x="783367" y="2657010"/>
                  <a:pt x="783060" y="2653937"/>
                  <a:pt x="782755" y="2650864"/>
                </a:cubicBezTo>
                <a:lnTo>
                  <a:pt x="781641" y="2647388"/>
                </a:lnTo>
                <a:cubicBezTo>
                  <a:pt x="781160" y="2644997"/>
                  <a:pt x="781208" y="2643412"/>
                  <a:pt x="781648" y="2642321"/>
                </a:cubicBezTo>
                <a:lnTo>
                  <a:pt x="781893" y="2642199"/>
                </a:lnTo>
                <a:cubicBezTo>
                  <a:pt x="781736" y="2640614"/>
                  <a:pt x="781577" y="2639031"/>
                  <a:pt x="781420" y="2637446"/>
                </a:cubicBezTo>
                <a:cubicBezTo>
                  <a:pt x="780062" y="2629421"/>
                  <a:pt x="778210" y="2621608"/>
                  <a:pt x="776013" y="2614161"/>
                </a:cubicBezTo>
                <a:cubicBezTo>
                  <a:pt x="789698" y="2608058"/>
                  <a:pt x="773433" y="2580448"/>
                  <a:pt x="799274" y="2583767"/>
                </a:cubicBezTo>
                <a:cubicBezTo>
                  <a:pt x="797076" y="2573730"/>
                  <a:pt x="786332" y="2567549"/>
                  <a:pt x="803286" y="2571126"/>
                </a:cubicBezTo>
                <a:lnTo>
                  <a:pt x="804150" y="2569441"/>
                </a:lnTo>
                <a:lnTo>
                  <a:pt x="800301" y="2563632"/>
                </a:lnTo>
                <a:cubicBezTo>
                  <a:pt x="798670" y="2557453"/>
                  <a:pt x="797071" y="2551799"/>
                  <a:pt x="793576" y="2556344"/>
                </a:cubicBezTo>
                <a:cubicBezTo>
                  <a:pt x="785387" y="2548895"/>
                  <a:pt x="796146" y="2540807"/>
                  <a:pt x="788869" y="2533157"/>
                </a:cubicBezTo>
                <a:cubicBezTo>
                  <a:pt x="786041" y="2522927"/>
                  <a:pt x="797801" y="2536851"/>
                  <a:pt x="796781" y="2524899"/>
                </a:cubicBezTo>
                <a:cubicBezTo>
                  <a:pt x="796934" y="2523879"/>
                  <a:pt x="797088" y="2522860"/>
                  <a:pt x="797241" y="2521840"/>
                </a:cubicBezTo>
                <a:lnTo>
                  <a:pt x="796029" y="2516618"/>
                </a:lnTo>
                <a:lnTo>
                  <a:pt x="792761" y="2514462"/>
                </a:lnTo>
                <a:cubicBezTo>
                  <a:pt x="790774" y="2512148"/>
                  <a:pt x="789910" y="2508859"/>
                  <a:pt x="791595" y="2503381"/>
                </a:cubicBezTo>
                <a:lnTo>
                  <a:pt x="792181" y="2502571"/>
                </a:lnTo>
                <a:lnTo>
                  <a:pt x="788824" y="2501027"/>
                </a:lnTo>
                <a:lnTo>
                  <a:pt x="787270" y="2492600"/>
                </a:lnTo>
                <a:lnTo>
                  <a:pt x="778877" y="2485183"/>
                </a:lnTo>
                <a:lnTo>
                  <a:pt x="780557" y="2480669"/>
                </a:lnTo>
                <a:lnTo>
                  <a:pt x="783964" y="2480825"/>
                </a:lnTo>
                <a:lnTo>
                  <a:pt x="775765" y="2465130"/>
                </a:lnTo>
                <a:cubicBezTo>
                  <a:pt x="778982" y="2455259"/>
                  <a:pt x="775818" y="2449073"/>
                  <a:pt x="770558" y="2443685"/>
                </a:cubicBezTo>
                <a:cubicBezTo>
                  <a:pt x="768821" y="2423506"/>
                  <a:pt x="759680" y="2407402"/>
                  <a:pt x="753813" y="2385914"/>
                </a:cubicBezTo>
                <a:cubicBezTo>
                  <a:pt x="755336" y="2360280"/>
                  <a:pt x="741334" y="2351643"/>
                  <a:pt x="735113" y="2328662"/>
                </a:cubicBezTo>
                <a:cubicBezTo>
                  <a:pt x="742984" y="2301647"/>
                  <a:pt x="715756" y="2318371"/>
                  <a:pt x="713172" y="2298217"/>
                </a:cubicBezTo>
                <a:cubicBezTo>
                  <a:pt x="718425" y="2262517"/>
                  <a:pt x="703833" y="2301922"/>
                  <a:pt x="698974" y="2250782"/>
                </a:cubicBezTo>
                <a:cubicBezTo>
                  <a:pt x="700296" y="2247398"/>
                  <a:pt x="697378" y="2241930"/>
                  <a:pt x="695006" y="2243352"/>
                </a:cubicBezTo>
                <a:cubicBezTo>
                  <a:pt x="695218" y="2239945"/>
                  <a:pt x="698649" y="2230878"/>
                  <a:pt x="694540" y="2231409"/>
                </a:cubicBezTo>
                <a:cubicBezTo>
                  <a:pt x="691262" y="2215680"/>
                  <a:pt x="690791" y="2199138"/>
                  <a:pt x="693174" y="2183375"/>
                </a:cubicBezTo>
                <a:cubicBezTo>
                  <a:pt x="680938" y="2154998"/>
                  <a:pt x="702415" y="2165592"/>
                  <a:pt x="696594" y="2144085"/>
                </a:cubicBezTo>
                <a:cubicBezTo>
                  <a:pt x="685630" y="2128897"/>
                  <a:pt x="690840" y="2120189"/>
                  <a:pt x="682003" y="2101383"/>
                </a:cubicBezTo>
                <a:cubicBezTo>
                  <a:pt x="690702" y="2092860"/>
                  <a:pt x="683661" y="2086506"/>
                  <a:pt x="680520" y="2079956"/>
                </a:cubicBezTo>
                <a:lnTo>
                  <a:pt x="680002" y="2076836"/>
                </a:lnTo>
                <a:lnTo>
                  <a:pt x="682664" y="2062205"/>
                </a:lnTo>
                <a:cubicBezTo>
                  <a:pt x="677435" y="2059982"/>
                  <a:pt x="685036" y="2051541"/>
                  <a:pt x="686574" y="2047621"/>
                </a:cubicBezTo>
                <a:cubicBezTo>
                  <a:pt x="683137" y="2047669"/>
                  <a:pt x="681618" y="2039112"/>
                  <a:pt x="684505" y="2035989"/>
                </a:cubicBezTo>
                <a:cubicBezTo>
                  <a:pt x="697744" y="1971545"/>
                  <a:pt x="665102" y="2008454"/>
                  <a:pt x="684926" y="1969476"/>
                </a:cubicBezTo>
                <a:cubicBezTo>
                  <a:pt x="689323" y="1943615"/>
                  <a:pt x="649725" y="1944656"/>
                  <a:pt x="669491" y="1917869"/>
                </a:cubicBezTo>
                <a:cubicBezTo>
                  <a:pt x="670499" y="1886102"/>
                  <a:pt x="656602" y="1866056"/>
                  <a:pt x="668084" y="1836507"/>
                </a:cubicBezTo>
                <a:cubicBezTo>
                  <a:pt x="668964" y="1806766"/>
                  <a:pt x="663816" y="1781182"/>
                  <a:pt x="669261" y="1755879"/>
                </a:cubicBezTo>
                <a:cubicBezTo>
                  <a:pt x="664845" y="1745788"/>
                  <a:pt x="663293" y="1736202"/>
                  <a:pt x="670934" y="1726651"/>
                </a:cubicBezTo>
                <a:cubicBezTo>
                  <a:pt x="669678" y="1698957"/>
                  <a:pt x="659604" y="1692528"/>
                  <a:pt x="668418" y="1674709"/>
                </a:cubicBezTo>
                <a:cubicBezTo>
                  <a:pt x="663052" y="1669668"/>
                  <a:pt x="660191" y="1666183"/>
                  <a:pt x="658947" y="1663502"/>
                </a:cubicBezTo>
                <a:cubicBezTo>
                  <a:pt x="655218" y="1655460"/>
                  <a:pt x="666065" y="1654644"/>
                  <a:pt x="667634" y="1640672"/>
                </a:cubicBezTo>
                <a:cubicBezTo>
                  <a:pt x="670870" y="1625689"/>
                  <a:pt x="680041" y="1650492"/>
                  <a:pt x="680416" y="1636309"/>
                </a:cubicBezTo>
                <a:cubicBezTo>
                  <a:pt x="674381" y="1622116"/>
                  <a:pt x="690581" y="1619938"/>
                  <a:pt x="683355" y="1605349"/>
                </a:cubicBezTo>
                <a:cubicBezTo>
                  <a:pt x="671388" y="1611345"/>
                  <a:pt x="684009" y="1573894"/>
                  <a:pt x="673311" y="1574712"/>
                </a:cubicBezTo>
                <a:cubicBezTo>
                  <a:pt x="687788" y="1558635"/>
                  <a:pt x="668681" y="1555273"/>
                  <a:pt x="672392" y="1536647"/>
                </a:cubicBezTo>
                <a:cubicBezTo>
                  <a:pt x="677688" y="1527242"/>
                  <a:pt x="678342" y="1521025"/>
                  <a:pt x="671702" y="1513896"/>
                </a:cubicBezTo>
                <a:cubicBezTo>
                  <a:pt x="697596" y="1470305"/>
                  <a:pt x="671673" y="1490329"/>
                  <a:pt x="680462" y="1452296"/>
                </a:cubicBezTo>
                <a:cubicBezTo>
                  <a:pt x="690082" y="1419160"/>
                  <a:pt x="695497" y="1382582"/>
                  <a:pt x="720892" y="1347657"/>
                </a:cubicBezTo>
                <a:cubicBezTo>
                  <a:pt x="728252" y="1340763"/>
                  <a:pt x="730408" y="1326684"/>
                  <a:pt x="725707" y="1316214"/>
                </a:cubicBezTo>
                <a:cubicBezTo>
                  <a:pt x="724898" y="1314411"/>
                  <a:pt x="723913" y="1312787"/>
                  <a:pt x="722781" y="1311390"/>
                </a:cubicBezTo>
                <a:cubicBezTo>
                  <a:pt x="740925" y="1290091"/>
                  <a:pt x="731077" y="1279232"/>
                  <a:pt x="743580" y="1268952"/>
                </a:cubicBezTo>
                <a:cubicBezTo>
                  <a:pt x="747716" y="1237645"/>
                  <a:pt x="734341" y="1214150"/>
                  <a:pt x="745282" y="1204622"/>
                </a:cubicBezTo>
                <a:cubicBezTo>
                  <a:pt x="744051" y="1188944"/>
                  <a:pt x="730234" y="1168727"/>
                  <a:pt x="741960" y="1155703"/>
                </a:cubicBezTo>
                <a:cubicBezTo>
                  <a:pt x="731985" y="1155066"/>
                  <a:pt x="748925" y="1136907"/>
                  <a:pt x="742087" y="1128440"/>
                </a:cubicBezTo>
                <a:cubicBezTo>
                  <a:pt x="736171" y="1122556"/>
                  <a:pt x="739932" y="1115674"/>
                  <a:pt x="739973" y="1108417"/>
                </a:cubicBezTo>
                <a:cubicBezTo>
                  <a:pt x="735099" y="1099737"/>
                  <a:pt x="741268" y="1067483"/>
                  <a:pt x="746465" y="1058433"/>
                </a:cubicBezTo>
                <a:cubicBezTo>
                  <a:pt x="765005" y="1035713"/>
                  <a:pt x="748052" y="994640"/>
                  <a:pt x="762191" y="975987"/>
                </a:cubicBezTo>
                <a:cubicBezTo>
                  <a:pt x="764072" y="969800"/>
                  <a:pt x="764654" y="963971"/>
                  <a:pt x="764423" y="958395"/>
                </a:cubicBezTo>
                <a:lnTo>
                  <a:pt x="761915" y="943118"/>
                </a:lnTo>
                <a:lnTo>
                  <a:pt x="757474" y="939439"/>
                </a:lnTo>
                <a:cubicBezTo>
                  <a:pt x="757647" y="936206"/>
                  <a:pt x="757819" y="932972"/>
                  <a:pt x="757991" y="929739"/>
                </a:cubicBezTo>
                <a:lnTo>
                  <a:pt x="757204" y="927127"/>
                </a:lnTo>
                <a:cubicBezTo>
                  <a:pt x="755678" y="922138"/>
                  <a:pt x="754319" y="917190"/>
                  <a:pt x="753613" y="912177"/>
                </a:cubicBezTo>
                <a:cubicBezTo>
                  <a:pt x="775028" y="915106"/>
                  <a:pt x="751138" y="870019"/>
                  <a:pt x="768933" y="881067"/>
                </a:cubicBezTo>
                <a:cubicBezTo>
                  <a:pt x="768780" y="854032"/>
                  <a:pt x="782103" y="846928"/>
                  <a:pt x="765219" y="817416"/>
                </a:cubicBezTo>
                <a:cubicBezTo>
                  <a:pt x="780144" y="772732"/>
                  <a:pt x="762831" y="740070"/>
                  <a:pt x="787152" y="702815"/>
                </a:cubicBezTo>
                <a:cubicBezTo>
                  <a:pt x="777404" y="708645"/>
                  <a:pt x="779667" y="685431"/>
                  <a:pt x="783947" y="672401"/>
                </a:cubicBezTo>
                <a:cubicBezTo>
                  <a:pt x="745609" y="693593"/>
                  <a:pt x="816557" y="618072"/>
                  <a:pt x="789277" y="612154"/>
                </a:cubicBezTo>
                <a:cubicBezTo>
                  <a:pt x="814029" y="607196"/>
                  <a:pt x="790950" y="545243"/>
                  <a:pt x="816705" y="516197"/>
                </a:cubicBezTo>
                <a:cubicBezTo>
                  <a:pt x="818115" y="496236"/>
                  <a:pt x="819907" y="464307"/>
                  <a:pt x="823696" y="446558"/>
                </a:cubicBezTo>
                <a:lnTo>
                  <a:pt x="819138" y="402046"/>
                </a:lnTo>
                <a:cubicBezTo>
                  <a:pt x="813660" y="377878"/>
                  <a:pt x="816214" y="373884"/>
                  <a:pt x="809089" y="322733"/>
                </a:cubicBezTo>
                <a:cubicBezTo>
                  <a:pt x="809391" y="257376"/>
                  <a:pt x="793760" y="267420"/>
                  <a:pt x="798307" y="204587"/>
                </a:cubicBezTo>
                <a:cubicBezTo>
                  <a:pt x="791298" y="201120"/>
                  <a:pt x="789378" y="133016"/>
                  <a:pt x="784841" y="127724"/>
                </a:cubicBezTo>
                <a:lnTo>
                  <a:pt x="774543" y="110945"/>
                </a:lnTo>
                <a:lnTo>
                  <a:pt x="775980" y="108356"/>
                </a:lnTo>
                <a:cubicBezTo>
                  <a:pt x="778096" y="97517"/>
                  <a:pt x="775985" y="91347"/>
                  <a:pt x="772015" y="87265"/>
                </a:cubicBezTo>
                <a:lnTo>
                  <a:pt x="765760" y="83713"/>
                </a:lnTo>
                <a:lnTo>
                  <a:pt x="761352" y="69573"/>
                </a:lnTo>
                <a:lnTo>
                  <a:pt x="748123" y="42623"/>
                </a:lnTo>
                <a:lnTo>
                  <a:pt x="749910" y="36737"/>
                </a:lnTo>
                <a:close/>
              </a:path>
            </a:pathLst>
          </a:custGeom>
        </p:spPr>
      </p:pic>
      <p:sp>
        <p:nvSpPr>
          <p:cNvPr id="105" name="Freeform: Shape 104">
            <a:extLst>
              <a:ext uri="{FF2B5EF4-FFF2-40B4-BE49-F238E27FC236}">
                <a16:creationId xmlns:a16="http://schemas.microsoft.com/office/drawing/2014/main" id="{588716B6-19BA-4C13-A3E6-380170A88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6364" y="2259463"/>
            <a:ext cx="2311233" cy="2956423"/>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descr="A person sitting in a garden&#10;&#10;Description automatically generated">
            <a:extLst>
              <a:ext uri="{FF2B5EF4-FFF2-40B4-BE49-F238E27FC236}">
                <a16:creationId xmlns:a16="http://schemas.microsoft.com/office/drawing/2014/main" id="{248A68BE-7454-9850-B3B9-46AD48ABDC16}"/>
              </a:ext>
            </a:extLst>
          </p:cNvPr>
          <p:cNvPicPr>
            <a:picLocks noChangeAspect="1"/>
          </p:cNvPicPr>
          <p:nvPr/>
        </p:nvPicPr>
        <p:blipFill>
          <a:blip r:embed="rId3">
            <a:extLst>
              <a:ext uri="{28A0092B-C50C-407E-A947-70E740481C1C}">
                <a14:useLocalDpi xmlns:a14="http://schemas.microsoft.com/office/drawing/2010/main" val="0"/>
              </a:ext>
            </a:extLst>
          </a:blip>
          <a:srcRect r="3" b="6232"/>
          <a:stretch/>
        </p:blipFill>
        <p:spPr>
          <a:xfrm>
            <a:off x="7178934" y="2351786"/>
            <a:ext cx="2106092" cy="2771776"/>
          </a:xfrm>
          <a:prstGeom prst="rect">
            <a:avLst/>
          </a:prstGeom>
        </p:spPr>
      </p:pic>
    </p:spTree>
    <p:extLst>
      <p:ext uri="{BB962C8B-B14F-4D97-AF65-F5344CB8AC3E}">
        <p14:creationId xmlns:p14="http://schemas.microsoft.com/office/powerpoint/2010/main" val="303329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3676</TotalTime>
  <Words>2741</Words>
  <Application>Microsoft Office PowerPoint</Application>
  <PresentationFormat>Widescreen</PresentationFormat>
  <Paragraphs>75</Paragraphs>
  <Slides>11</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Aptos</vt:lpstr>
      <vt:lpstr>Aptos Display</vt:lpstr>
      <vt:lpstr>Arial</vt:lpstr>
      <vt:lpstr>Calibri</vt:lpstr>
      <vt:lpstr>Office Theme</vt:lpstr>
      <vt:lpstr>Microsoft PowerPoint Presentation</vt:lpstr>
      <vt:lpstr>Mary is our model to live in the Divine Will</vt:lpstr>
      <vt:lpstr>Mary is our mother</vt:lpstr>
      <vt:lpstr>Mary shares in Christ’s prophetic mission</vt:lpstr>
      <vt:lpstr>Mary echoes the teaching of Christ</vt:lpstr>
      <vt:lpstr>Mary is our Model</vt:lpstr>
      <vt:lpstr>Acting as Jesus’ mother on earth</vt:lpstr>
      <vt:lpstr>Sing and Praise Jesus in trouble and suffering</vt:lpstr>
      <vt:lpstr>A living Host</vt:lpstr>
      <vt:lpstr>A living Tabernacle</vt:lpstr>
      <vt:lpstr>Fiat Voluntas Tua on earth as it is in heaven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Khadouri</dc:creator>
  <cp:lastModifiedBy>John Khadouri</cp:lastModifiedBy>
  <cp:revision>82</cp:revision>
  <dcterms:created xsi:type="dcterms:W3CDTF">2024-09-30T12:31:48Z</dcterms:created>
  <dcterms:modified xsi:type="dcterms:W3CDTF">2024-10-03T18:02:34Z</dcterms:modified>
</cp:coreProperties>
</file>